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48"/>
  </p:notesMasterIdLst>
  <p:sldIdLst>
    <p:sldId id="307" r:id="rId2"/>
    <p:sldId id="321" r:id="rId3"/>
    <p:sldId id="325" r:id="rId4"/>
    <p:sldId id="322" r:id="rId5"/>
    <p:sldId id="323" r:id="rId6"/>
    <p:sldId id="256" r:id="rId7"/>
    <p:sldId id="261" r:id="rId8"/>
    <p:sldId id="264" r:id="rId9"/>
    <p:sldId id="259" r:id="rId10"/>
    <p:sldId id="263" r:id="rId11"/>
    <p:sldId id="266" r:id="rId12"/>
    <p:sldId id="324" r:id="rId13"/>
    <p:sldId id="297" r:id="rId14"/>
    <p:sldId id="308" r:id="rId15"/>
    <p:sldId id="309" r:id="rId16"/>
    <p:sldId id="302" r:id="rId17"/>
    <p:sldId id="310" r:id="rId18"/>
    <p:sldId id="313" r:id="rId19"/>
    <p:sldId id="316" r:id="rId20"/>
    <p:sldId id="314" r:id="rId21"/>
    <p:sldId id="317" r:id="rId22"/>
    <p:sldId id="315" r:id="rId23"/>
    <p:sldId id="319" r:id="rId24"/>
    <p:sldId id="306" r:id="rId25"/>
    <p:sldId id="299" r:id="rId26"/>
    <p:sldId id="300" r:id="rId27"/>
    <p:sldId id="298" r:id="rId28"/>
    <p:sldId id="320" r:id="rId29"/>
    <p:sldId id="326" r:id="rId30"/>
    <p:sldId id="294" r:id="rId31"/>
    <p:sldId id="270" r:id="rId32"/>
    <p:sldId id="273" r:id="rId33"/>
    <p:sldId id="295" r:id="rId34"/>
    <p:sldId id="301" r:id="rId35"/>
    <p:sldId id="276" r:id="rId36"/>
    <p:sldId id="277" r:id="rId37"/>
    <p:sldId id="278" r:id="rId38"/>
    <p:sldId id="279" r:id="rId39"/>
    <p:sldId id="296" r:id="rId40"/>
    <p:sldId id="281" r:id="rId41"/>
    <p:sldId id="282" r:id="rId42"/>
    <p:sldId id="283" r:id="rId43"/>
    <p:sldId id="289" r:id="rId44"/>
    <p:sldId id="284" r:id="rId45"/>
    <p:sldId id="288" r:id="rId46"/>
    <p:sldId id="293" r:id="rId47"/>
  </p:sldIdLst>
  <p:sldSz cx="12192000" cy="6858000"/>
  <p:notesSz cx="7102475" cy="9388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5pPr>
    <a:lvl6pPr marL="2286000" algn="l" defTabSz="914400" rtl="0" eaLnBrk="1" latinLnBrk="0" hangingPunct="1"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6pPr>
    <a:lvl7pPr marL="2743200" algn="l" defTabSz="914400" rtl="0" eaLnBrk="1" latinLnBrk="0" hangingPunct="1"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7pPr>
    <a:lvl8pPr marL="3200400" algn="l" defTabSz="914400" rtl="0" eaLnBrk="1" latinLnBrk="0" hangingPunct="1"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8pPr>
    <a:lvl9pPr marL="3657600" algn="l" defTabSz="914400" rtl="0" eaLnBrk="1" latinLnBrk="0" hangingPunct="1">
      <a:defRPr sz="2400" kern="1200">
        <a:solidFill>
          <a:srgbClr val="009999"/>
        </a:solidFill>
        <a:latin typeface="Arial" pitchFamily="34" charset="0"/>
        <a:ea typeface="ヒラギノ角ゴ ProN W3" charset="-128"/>
        <a:cs typeface="+mn-cs"/>
        <a:sym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B2B3"/>
    <a:srgbClr val="DDDDDD"/>
    <a:srgbClr val="5BE0FF"/>
    <a:srgbClr val="43DBFF"/>
    <a:srgbClr val="65DDD7"/>
    <a:srgbClr val="79E1DC"/>
    <a:srgbClr val="5BD4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A1FC66-3820-496E-A110-81150EAFFA02}" v="68" dt="2020-02-04T00:06:09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9" autoAdjust="0"/>
    <p:restoredTop sz="93897" autoAdjust="0"/>
  </p:normalViewPr>
  <p:slideViewPr>
    <p:cSldViewPr>
      <p:cViewPr varScale="1">
        <p:scale>
          <a:sx n="84" d="100"/>
          <a:sy n="84" d="100"/>
        </p:scale>
        <p:origin x="60" y="1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t Redd" userId="be8ed540b98adac0" providerId="LiveId" clId="{59A1FC66-3820-496E-A110-81150EAFFA02}"/>
    <pc:docChg chg="undo redo custSel mod addSld delSld modSld sldOrd modNotesMaster">
      <pc:chgData name="Brandt Redd" userId="be8ed540b98adac0" providerId="LiveId" clId="{59A1FC66-3820-496E-A110-81150EAFFA02}" dt="2020-02-04T00:06:09.745" v="2186"/>
      <pc:docMkLst>
        <pc:docMk/>
      </pc:docMkLst>
      <pc:sldChg chg="modNotes">
        <pc:chgData name="Brandt Redd" userId="be8ed540b98adac0" providerId="LiveId" clId="{59A1FC66-3820-496E-A110-81150EAFFA02}" dt="2020-02-03T17:59:45.015" v="181"/>
        <pc:sldMkLst>
          <pc:docMk/>
          <pc:sldMk cId="0" sldId="261"/>
        </pc:sldMkLst>
      </pc:sldChg>
      <pc:sldChg chg="modNotes">
        <pc:chgData name="Brandt Redd" userId="be8ed540b98adac0" providerId="LiveId" clId="{59A1FC66-3820-496E-A110-81150EAFFA02}" dt="2020-02-03T17:59:45.015" v="181"/>
        <pc:sldMkLst>
          <pc:docMk/>
          <pc:sldMk cId="0" sldId="263"/>
        </pc:sldMkLst>
      </pc:sldChg>
      <pc:sldChg chg="addSp modSp">
        <pc:chgData name="Brandt Redd" userId="be8ed540b98adac0" providerId="LiveId" clId="{59A1FC66-3820-496E-A110-81150EAFFA02}" dt="2020-02-03T17:04:37.163" v="158" actId="1076"/>
        <pc:sldMkLst>
          <pc:docMk/>
          <pc:sldMk cId="0" sldId="264"/>
        </pc:sldMkLst>
        <pc:picChg chg="add mod">
          <ac:chgData name="Brandt Redd" userId="be8ed540b98adac0" providerId="LiveId" clId="{59A1FC66-3820-496E-A110-81150EAFFA02}" dt="2020-02-03T17:04:37.163" v="158" actId="1076"/>
          <ac:picMkLst>
            <pc:docMk/>
            <pc:sldMk cId="0" sldId="264"/>
            <ac:picMk id="1026" creationId="{17534DCF-CE66-497A-BF2A-6EA79C261098}"/>
          </ac:picMkLst>
        </pc:picChg>
        <pc:picChg chg="mod">
          <ac:chgData name="Brandt Redd" userId="be8ed540b98adac0" providerId="LiveId" clId="{59A1FC66-3820-496E-A110-81150EAFFA02}" dt="2020-02-03T17:03:53.284" v="154" actId="1076"/>
          <ac:picMkLst>
            <pc:docMk/>
            <pc:sldMk cId="0" sldId="264"/>
            <ac:picMk id="6147" creationId="{00000000-0000-0000-0000-000000000000}"/>
          </ac:picMkLst>
        </pc:picChg>
      </pc:sldChg>
      <pc:sldChg chg="modNotes">
        <pc:chgData name="Brandt Redd" userId="be8ed540b98adac0" providerId="LiveId" clId="{59A1FC66-3820-496E-A110-81150EAFFA02}" dt="2020-02-03T17:59:45.015" v="181"/>
        <pc:sldMkLst>
          <pc:docMk/>
          <pc:sldMk cId="0" sldId="288"/>
        </pc:sldMkLst>
      </pc:sldChg>
      <pc:sldChg chg="modNotes">
        <pc:chgData name="Brandt Redd" userId="be8ed540b98adac0" providerId="LiveId" clId="{59A1FC66-3820-496E-A110-81150EAFFA02}" dt="2020-02-03T17:59:45.015" v="181"/>
        <pc:sldMkLst>
          <pc:docMk/>
          <pc:sldMk cId="0" sldId="289"/>
        </pc:sldMkLst>
      </pc:sldChg>
      <pc:sldChg chg="modNotes">
        <pc:chgData name="Brandt Redd" userId="be8ed540b98adac0" providerId="LiveId" clId="{59A1FC66-3820-496E-A110-81150EAFFA02}" dt="2020-02-03T17:59:45.015" v="181"/>
        <pc:sldMkLst>
          <pc:docMk/>
          <pc:sldMk cId="1915270391" sldId="296"/>
        </pc:sldMkLst>
      </pc:sldChg>
      <pc:sldChg chg="modNotes">
        <pc:chgData name="Brandt Redd" userId="be8ed540b98adac0" providerId="LiveId" clId="{59A1FC66-3820-496E-A110-81150EAFFA02}" dt="2020-02-03T17:59:45.015" v="181"/>
        <pc:sldMkLst>
          <pc:docMk/>
          <pc:sldMk cId="730802098" sldId="297"/>
        </pc:sldMkLst>
      </pc:sldChg>
      <pc:sldChg chg="addSp modSp ord modAnim">
        <pc:chgData name="Brandt Redd" userId="be8ed540b98adac0" providerId="LiveId" clId="{59A1FC66-3820-496E-A110-81150EAFFA02}" dt="2020-02-03T18:40:25.440" v="1066"/>
        <pc:sldMkLst>
          <pc:docMk/>
          <pc:sldMk cId="3351390707" sldId="298"/>
        </pc:sldMkLst>
        <pc:spChg chg="add mod">
          <ac:chgData name="Brandt Redd" userId="be8ed540b98adac0" providerId="LiveId" clId="{59A1FC66-3820-496E-A110-81150EAFFA02}" dt="2020-02-03T18:40:01.915" v="1064" actId="20577"/>
          <ac:spMkLst>
            <pc:docMk/>
            <pc:sldMk cId="3351390707" sldId="298"/>
            <ac:spMk id="14" creationId="{35960EF2-A1DB-4DCB-9F19-278A9A38D747}"/>
          </ac:spMkLst>
        </pc:spChg>
      </pc:sldChg>
      <pc:sldChg chg="addSp delSp modSp ord modAnim">
        <pc:chgData name="Brandt Redd" userId="be8ed540b98adac0" providerId="LiveId" clId="{59A1FC66-3820-496E-A110-81150EAFFA02}" dt="2020-02-03T19:05:06.797" v="2185" actId="14100"/>
        <pc:sldMkLst>
          <pc:docMk/>
          <pc:sldMk cId="1933380255" sldId="299"/>
        </pc:sldMkLst>
        <pc:spChg chg="add del mod">
          <ac:chgData name="Brandt Redd" userId="be8ed540b98adac0" providerId="LiveId" clId="{59A1FC66-3820-496E-A110-81150EAFFA02}" dt="2020-02-03T19:04:01.108" v="2156" actId="11529"/>
          <ac:spMkLst>
            <pc:docMk/>
            <pc:sldMk cId="1933380255" sldId="299"/>
            <ac:spMk id="4" creationId="{99F2767A-9915-4922-A42A-06B98F3D66E4}"/>
          </ac:spMkLst>
        </pc:spChg>
        <pc:spChg chg="mod">
          <ac:chgData name="Brandt Redd" userId="be8ed540b98adac0" providerId="LiveId" clId="{59A1FC66-3820-496E-A110-81150EAFFA02}" dt="2020-02-03T19:04:22.230" v="2157" actId="1076"/>
          <ac:spMkLst>
            <pc:docMk/>
            <pc:sldMk cId="1933380255" sldId="299"/>
            <ac:spMk id="19" creationId="{00000000-0000-0000-0000-000000000000}"/>
          </ac:spMkLst>
        </pc:spChg>
        <pc:spChg chg="add mod">
          <ac:chgData name="Brandt Redd" userId="be8ed540b98adac0" providerId="LiveId" clId="{59A1FC66-3820-496E-A110-81150EAFFA02}" dt="2020-02-03T19:05:06.797" v="2185" actId="14100"/>
          <ac:spMkLst>
            <pc:docMk/>
            <pc:sldMk cId="1933380255" sldId="299"/>
            <ac:spMk id="21" creationId="{44735524-105B-45B2-9E18-64B716C9FFD0}"/>
          </ac:spMkLst>
        </pc:spChg>
        <pc:picChg chg="del">
          <ac:chgData name="Brandt Redd" userId="be8ed540b98adac0" providerId="LiveId" clId="{59A1FC66-3820-496E-A110-81150EAFFA02}" dt="2020-02-03T17:05:10.009" v="159" actId="478"/>
          <ac:picMkLst>
            <pc:docMk/>
            <pc:sldMk cId="1933380255" sldId="299"/>
            <ac:picMk id="18" creationId="{00000000-0000-0000-0000-000000000000}"/>
          </ac:picMkLst>
        </pc:picChg>
      </pc:sldChg>
      <pc:sldChg chg="ord">
        <pc:chgData name="Brandt Redd" userId="be8ed540b98adac0" providerId="LiveId" clId="{59A1FC66-3820-496E-A110-81150EAFFA02}" dt="2020-02-03T17:08:24.635" v="176"/>
        <pc:sldMkLst>
          <pc:docMk/>
          <pc:sldMk cId="703218786" sldId="300"/>
        </pc:sldMkLst>
      </pc:sldChg>
      <pc:sldChg chg="addSp delSp modSp">
        <pc:chgData name="Brandt Redd" userId="be8ed540b98adac0" providerId="LiveId" clId="{59A1FC66-3820-496E-A110-81150EAFFA02}" dt="2020-02-03T18:30:01.468" v="829" actId="1076"/>
        <pc:sldMkLst>
          <pc:docMk/>
          <pc:sldMk cId="1059098658" sldId="302"/>
        </pc:sldMkLst>
        <pc:picChg chg="add del">
          <ac:chgData name="Brandt Redd" userId="be8ed540b98adac0" providerId="LiveId" clId="{59A1FC66-3820-496E-A110-81150EAFFA02}" dt="2020-02-03T18:22:09.801" v="683" actId="478"/>
          <ac:picMkLst>
            <pc:docMk/>
            <pc:sldMk cId="1059098658" sldId="302"/>
            <ac:picMk id="1026" creationId="{00000000-0000-0000-0000-000000000000}"/>
          </ac:picMkLst>
        </pc:picChg>
        <pc:picChg chg="add mod">
          <ac:chgData name="Brandt Redd" userId="be8ed540b98adac0" providerId="LiveId" clId="{59A1FC66-3820-496E-A110-81150EAFFA02}" dt="2020-02-03T18:30:01.468" v="829" actId="1076"/>
          <ac:picMkLst>
            <pc:docMk/>
            <pc:sldMk cId="1059098658" sldId="302"/>
            <ac:picMk id="2050" creationId="{6B243861-E463-44D7-A68A-087582DEDDF1}"/>
          </ac:picMkLst>
        </pc:picChg>
      </pc:sldChg>
      <pc:sldChg chg="del">
        <pc:chgData name="Brandt Redd" userId="be8ed540b98adac0" providerId="LiveId" clId="{59A1FC66-3820-496E-A110-81150EAFFA02}" dt="2020-02-03T18:48:49.040" v="2154" actId="2696"/>
        <pc:sldMkLst>
          <pc:docMk/>
          <pc:sldMk cId="3092990300" sldId="305"/>
        </pc:sldMkLst>
      </pc:sldChg>
      <pc:sldChg chg="modSp">
        <pc:chgData name="Brandt Redd" userId="be8ed540b98adac0" providerId="LiveId" clId="{59A1FC66-3820-496E-A110-81150EAFFA02}" dt="2020-02-03T18:00:07.607" v="183" actId="27636"/>
        <pc:sldMkLst>
          <pc:docMk/>
          <pc:sldMk cId="766503672" sldId="307"/>
        </pc:sldMkLst>
        <pc:spChg chg="mod">
          <ac:chgData name="Brandt Redd" userId="be8ed540b98adac0" providerId="LiveId" clId="{59A1FC66-3820-496E-A110-81150EAFFA02}" dt="2020-02-03T18:00:07.607" v="183" actId="27636"/>
          <ac:spMkLst>
            <pc:docMk/>
            <pc:sldMk cId="766503672" sldId="307"/>
            <ac:spMk id="6" creationId="{00000000-0000-0000-0000-000000000000}"/>
          </ac:spMkLst>
        </pc:spChg>
      </pc:sldChg>
      <pc:sldChg chg="delSp modSp">
        <pc:chgData name="Brandt Redd" userId="be8ed540b98adac0" providerId="LiveId" clId="{59A1FC66-3820-496E-A110-81150EAFFA02}" dt="2020-02-03T18:14:08.733" v="571" actId="27636"/>
        <pc:sldMkLst>
          <pc:docMk/>
          <pc:sldMk cId="746768263" sldId="308"/>
        </pc:sldMkLst>
        <pc:spChg chg="mod">
          <ac:chgData name="Brandt Redd" userId="be8ed540b98adac0" providerId="LiveId" clId="{59A1FC66-3820-496E-A110-81150EAFFA02}" dt="2020-02-03T18:14:08.733" v="571" actId="27636"/>
          <ac:spMkLst>
            <pc:docMk/>
            <pc:sldMk cId="746768263" sldId="308"/>
            <ac:spMk id="3" creationId="{00000000-0000-0000-0000-000000000000}"/>
          </ac:spMkLst>
        </pc:spChg>
        <pc:spChg chg="del">
          <ac:chgData name="Brandt Redd" userId="be8ed540b98adac0" providerId="LiveId" clId="{59A1FC66-3820-496E-A110-81150EAFFA02}" dt="2020-02-03T17:07:09.131" v="163" actId="478"/>
          <ac:spMkLst>
            <pc:docMk/>
            <pc:sldMk cId="746768263" sldId="308"/>
            <ac:spMk id="8" creationId="{00000000-0000-0000-0000-000000000000}"/>
          </ac:spMkLst>
        </pc:spChg>
        <pc:picChg chg="del">
          <ac:chgData name="Brandt Redd" userId="be8ed540b98adac0" providerId="LiveId" clId="{59A1FC66-3820-496E-A110-81150EAFFA02}" dt="2020-02-03T17:06:01.397" v="160" actId="478"/>
          <ac:picMkLst>
            <pc:docMk/>
            <pc:sldMk cId="746768263" sldId="308"/>
            <ac:picMk id="1026" creationId="{00000000-0000-0000-0000-000000000000}"/>
          </ac:picMkLst>
        </pc:picChg>
        <pc:cxnChg chg="del mod">
          <ac:chgData name="Brandt Redd" userId="be8ed540b98adac0" providerId="LiveId" clId="{59A1FC66-3820-496E-A110-81150EAFFA02}" dt="2020-02-03T17:07:12.030" v="164" actId="478"/>
          <ac:cxnSpMkLst>
            <pc:docMk/>
            <pc:sldMk cId="746768263" sldId="308"/>
            <ac:cxnSpMk id="7" creationId="{00000000-0000-0000-0000-000000000000}"/>
          </ac:cxnSpMkLst>
        </pc:cxnChg>
      </pc:sldChg>
      <pc:sldChg chg="addSp delSp modSp mod setBg">
        <pc:chgData name="Brandt Redd" userId="be8ed540b98adac0" providerId="LiveId" clId="{59A1FC66-3820-496E-A110-81150EAFFA02}" dt="2020-02-04T00:06:09.745" v="2186"/>
        <pc:sldMkLst>
          <pc:docMk/>
          <pc:sldMk cId="3118360556" sldId="309"/>
        </pc:sldMkLst>
        <pc:spChg chg="mod">
          <ac:chgData name="Brandt Redd" userId="be8ed540b98adac0" providerId="LiveId" clId="{59A1FC66-3820-496E-A110-81150EAFFA02}" dt="2020-02-03T18:16:21.983" v="589" actId="27636"/>
          <ac:spMkLst>
            <pc:docMk/>
            <pc:sldMk cId="3118360556" sldId="309"/>
            <ac:spMk id="2" creationId="{00000000-0000-0000-0000-000000000000}"/>
          </ac:spMkLst>
        </pc:spChg>
        <pc:spChg chg="add del mod">
          <ac:chgData name="Brandt Redd" userId="be8ed540b98adac0" providerId="LiveId" clId="{59A1FC66-3820-496E-A110-81150EAFFA02}" dt="2020-02-03T18:16:42.738" v="594" actId="14100"/>
          <ac:spMkLst>
            <pc:docMk/>
            <pc:sldMk cId="3118360556" sldId="309"/>
            <ac:spMk id="3" creationId="{00000000-0000-0000-0000-000000000000}"/>
          </ac:spMkLst>
        </pc:spChg>
        <pc:spChg chg="add mod">
          <ac:chgData name="Brandt Redd" userId="be8ed540b98adac0" providerId="LiveId" clId="{59A1FC66-3820-496E-A110-81150EAFFA02}" dt="2020-02-03T18:22:04.619" v="676" actId="2085"/>
          <ac:spMkLst>
            <pc:docMk/>
            <pc:sldMk cId="3118360556" sldId="309"/>
            <ac:spMk id="4" creationId="{CE3A28EF-453B-4AF7-B927-02CDAA048879}"/>
          </ac:spMkLst>
        </pc:spChg>
        <pc:spChg chg="mod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5" creationId="{77722D8D-D58F-4E5B-8EE2-5E559E18C374}"/>
          </ac:spMkLst>
        </pc:spChg>
        <pc:spChg chg="add del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10" creationId="{52C0B2E1-0268-42EC-ABD3-94F81A05BCBD}"/>
          </ac:spMkLst>
        </pc:spChg>
        <pc:spChg chg="add del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12" creationId="{7D2256B4-48EA-40FC-BBC0-AA1EE6E0080C}"/>
          </ac:spMkLst>
        </pc:spChg>
        <pc:spChg chg="add del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16" creationId="{8C6E698C-8155-4B8B-BDC9-B7299772B509}"/>
          </ac:spMkLst>
        </pc:spChg>
        <pc:spChg chg="add del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20" creationId="{8A549DE7-671D-4575-AF43-858FD99981CF}"/>
          </ac:spMkLst>
        </pc:spChg>
        <pc:spChg chg="add del">
          <ac:chgData name="Brandt Redd" userId="be8ed540b98adac0" providerId="LiveId" clId="{59A1FC66-3820-496E-A110-81150EAFFA02}" dt="2020-02-03T18:15:48.103" v="575" actId="26606"/>
          <ac:spMkLst>
            <pc:docMk/>
            <pc:sldMk cId="3118360556" sldId="309"/>
            <ac:spMk id="22" creationId="{C22D9B36-9BE7-472B-8808-7E0D6810738F}"/>
          </ac:spMkLst>
        </pc:spChg>
        <pc:inkChg chg="add">
          <ac:chgData name="Brandt Redd" userId="be8ed540b98adac0" providerId="LiveId" clId="{59A1FC66-3820-496E-A110-81150EAFFA02}" dt="2020-02-04T00:06:09.745" v="2186"/>
          <ac:inkMkLst>
            <pc:docMk/>
            <pc:sldMk cId="3118360556" sldId="309"/>
            <ac:inkMk id="6" creationId="{294F646E-32B3-49C5-BF26-F3FEF25DA5C4}"/>
          </ac:inkMkLst>
        </pc:inkChg>
        <pc:cxnChg chg="add del">
          <ac:chgData name="Brandt Redd" userId="be8ed540b98adac0" providerId="LiveId" clId="{59A1FC66-3820-496E-A110-81150EAFFA02}" dt="2020-02-03T18:15:48.103" v="575" actId="26606"/>
          <ac:cxnSpMkLst>
            <pc:docMk/>
            <pc:sldMk cId="3118360556" sldId="309"/>
            <ac:cxnSpMk id="14" creationId="{3D44BCCA-102D-4A9D-B1E4-2450CAF0B05E}"/>
          </ac:cxnSpMkLst>
        </pc:cxnChg>
        <pc:cxnChg chg="add del">
          <ac:chgData name="Brandt Redd" userId="be8ed540b98adac0" providerId="LiveId" clId="{59A1FC66-3820-496E-A110-81150EAFFA02}" dt="2020-02-03T18:15:48.103" v="575" actId="26606"/>
          <ac:cxnSpMkLst>
            <pc:docMk/>
            <pc:sldMk cId="3118360556" sldId="309"/>
            <ac:cxnSpMk id="18" creationId="{09525C9A-1972-4836-BA7A-706C946EF4DA}"/>
          </ac:cxnSpMkLst>
        </pc:cxnChg>
      </pc:sldChg>
      <pc:sldChg chg="modSp">
        <pc:chgData name="Brandt Redd" userId="be8ed540b98adac0" providerId="LiveId" clId="{59A1FC66-3820-496E-A110-81150EAFFA02}" dt="2020-02-03T18:33:15.176" v="916" actId="20577"/>
        <pc:sldMkLst>
          <pc:docMk/>
          <pc:sldMk cId="1649788264" sldId="310"/>
        </pc:sldMkLst>
        <pc:spChg chg="mod">
          <ac:chgData name="Brandt Redd" userId="be8ed540b98adac0" providerId="LiveId" clId="{59A1FC66-3820-496E-A110-81150EAFFA02}" dt="2020-02-03T18:32:32.200" v="838" actId="6549"/>
          <ac:spMkLst>
            <pc:docMk/>
            <pc:sldMk cId="1649788264" sldId="310"/>
            <ac:spMk id="2" creationId="{00000000-0000-0000-0000-000000000000}"/>
          </ac:spMkLst>
        </pc:spChg>
        <pc:spChg chg="mod">
          <ac:chgData name="Brandt Redd" userId="be8ed540b98adac0" providerId="LiveId" clId="{59A1FC66-3820-496E-A110-81150EAFFA02}" dt="2020-02-03T18:33:15.176" v="916" actId="20577"/>
          <ac:spMkLst>
            <pc:docMk/>
            <pc:sldMk cId="1649788264" sldId="310"/>
            <ac:spMk id="3" creationId="{00000000-0000-0000-0000-000000000000}"/>
          </ac:spMkLst>
        </pc:spChg>
      </pc:sldChg>
      <pc:sldChg chg="del">
        <pc:chgData name="Brandt Redd" userId="be8ed540b98adac0" providerId="LiveId" clId="{59A1FC66-3820-496E-A110-81150EAFFA02}" dt="2020-02-03T18:33:54.170" v="917" actId="47"/>
        <pc:sldMkLst>
          <pc:docMk/>
          <pc:sldMk cId="3467663395" sldId="311"/>
        </pc:sldMkLst>
      </pc:sldChg>
      <pc:sldChg chg="del">
        <pc:chgData name="Brandt Redd" userId="be8ed540b98adac0" providerId="LiveId" clId="{59A1FC66-3820-496E-A110-81150EAFFA02}" dt="2020-02-03T18:34:43.914" v="918" actId="47"/>
        <pc:sldMkLst>
          <pc:docMk/>
          <pc:sldMk cId="2534951891" sldId="312"/>
        </pc:sldMkLst>
      </pc:sldChg>
      <pc:sldChg chg="modSp">
        <pc:chgData name="Brandt Redd" userId="be8ed540b98adac0" providerId="LiveId" clId="{59A1FC66-3820-496E-A110-81150EAFFA02}" dt="2020-02-03T18:35:59.824" v="920" actId="20577"/>
        <pc:sldMkLst>
          <pc:docMk/>
          <pc:sldMk cId="4169199608" sldId="313"/>
        </pc:sldMkLst>
        <pc:spChg chg="mod">
          <ac:chgData name="Brandt Redd" userId="be8ed540b98adac0" providerId="LiveId" clId="{59A1FC66-3820-496E-A110-81150EAFFA02}" dt="2020-02-03T18:35:59.824" v="920" actId="20577"/>
          <ac:spMkLst>
            <pc:docMk/>
            <pc:sldMk cId="4169199608" sldId="313"/>
            <ac:spMk id="3" creationId="{00000000-0000-0000-0000-000000000000}"/>
          </ac:spMkLst>
        </pc:spChg>
      </pc:sldChg>
      <pc:sldChg chg="modSp">
        <pc:chgData name="Brandt Redd" userId="be8ed540b98adac0" providerId="LiveId" clId="{59A1FC66-3820-496E-A110-81150EAFFA02}" dt="2020-02-03T18:37:54.937" v="945" actId="20577"/>
        <pc:sldMkLst>
          <pc:docMk/>
          <pc:sldMk cId="1683563770" sldId="314"/>
        </pc:sldMkLst>
        <pc:spChg chg="mod">
          <ac:chgData name="Brandt Redd" userId="be8ed540b98adac0" providerId="LiveId" clId="{59A1FC66-3820-496E-A110-81150EAFFA02}" dt="2020-02-03T18:37:54.937" v="945" actId="20577"/>
          <ac:spMkLst>
            <pc:docMk/>
            <pc:sldMk cId="1683563770" sldId="314"/>
            <ac:spMk id="3" creationId="{00000000-0000-0000-0000-000000000000}"/>
          </ac:spMkLst>
        </pc:spChg>
      </pc:sldChg>
      <pc:sldChg chg="modSp">
        <pc:chgData name="Brandt Redd" userId="be8ed540b98adac0" providerId="LiveId" clId="{59A1FC66-3820-496E-A110-81150EAFFA02}" dt="2020-02-03T18:37:49.771" v="944" actId="20577"/>
        <pc:sldMkLst>
          <pc:docMk/>
          <pc:sldMk cId="3548210988" sldId="315"/>
        </pc:sldMkLst>
        <pc:spChg chg="mod">
          <ac:chgData name="Brandt Redd" userId="be8ed540b98adac0" providerId="LiveId" clId="{59A1FC66-3820-496E-A110-81150EAFFA02}" dt="2020-02-03T18:37:49.771" v="944" actId="20577"/>
          <ac:spMkLst>
            <pc:docMk/>
            <pc:sldMk cId="3548210988" sldId="315"/>
            <ac:spMk id="3" creationId="{00000000-0000-0000-0000-000000000000}"/>
          </ac:spMkLst>
        </pc:spChg>
      </pc:sldChg>
      <pc:sldChg chg="modSp">
        <pc:chgData name="Brandt Redd" userId="be8ed540b98adac0" providerId="LiveId" clId="{59A1FC66-3820-496E-A110-81150EAFFA02}" dt="2020-02-03T18:36:49.760" v="943" actId="6549"/>
        <pc:sldMkLst>
          <pc:docMk/>
          <pc:sldMk cId="2279563157" sldId="317"/>
        </pc:sldMkLst>
        <pc:spChg chg="mod">
          <ac:chgData name="Brandt Redd" userId="be8ed540b98adac0" providerId="LiveId" clId="{59A1FC66-3820-496E-A110-81150EAFFA02}" dt="2020-02-03T18:36:49.760" v="943" actId="6549"/>
          <ac:spMkLst>
            <pc:docMk/>
            <pc:sldMk cId="2279563157" sldId="317"/>
            <ac:spMk id="5" creationId="{00000000-0000-0000-0000-000000000000}"/>
          </ac:spMkLst>
        </pc:spChg>
      </pc:sldChg>
      <pc:sldChg chg="del">
        <pc:chgData name="Brandt Redd" userId="be8ed540b98adac0" providerId="LiveId" clId="{59A1FC66-3820-496E-A110-81150EAFFA02}" dt="2020-02-03T18:38:05.342" v="946" actId="47"/>
        <pc:sldMkLst>
          <pc:docMk/>
          <pc:sldMk cId="785371281" sldId="318"/>
        </pc:sldMkLst>
      </pc:sldChg>
      <pc:sldChg chg="modSp">
        <pc:chgData name="Brandt Redd" userId="be8ed540b98adac0" providerId="LiveId" clId="{59A1FC66-3820-496E-A110-81150EAFFA02}" dt="2020-02-03T18:38:37.416" v="979" actId="20577"/>
        <pc:sldMkLst>
          <pc:docMk/>
          <pc:sldMk cId="4020608764" sldId="319"/>
        </pc:sldMkLst>
        <pc:spChg chg="mod">
          <ac:chgData name="Brandt Redd" userId="be8ed540b98adac0" providerId="LiveId" clId="{59A1FC66-3820-496E-A110-81150EAFFA02}" dt="2020-02-03T18:38:37.416" v="979" actId="20577"/>
          <ac:spMkLst>
            <pc:docMk/>
            <pc:sldMk cId="4020608764" sldId="319"/>
            <ac:spMk id="3" creationId="{00000000-0000-0000-0000-000000000000}"/>
          </ac:spMkLst>
        </pc:spChg>
      </pc:sldChg>
      <pc:sldChg chg="modSp">
        <pc:chgData name="Brandt Redd" userId="be8ed540b98adac0" providerId="LiveId" clId="{59A1FC66-3820-496E-A110-81150EAFFA02}" dt="2020-02-03T18:43:01.143" v="1537" actId="20577"/>
        <pc:sldMkLst>
          <pc:docMk/>
          <pc:sldMk cId="66501997" sldId="320"/>
        </pc:sldMkLst>
        <pc:spChg chg="mod">
          <ac:chgData name="Brandt Redd" userId="be8ed540b98adac0" providerId="LiveId" clId="{59A1FC66-3820-496E-A110-81150EAFFA02}" dt="2020-02-03T18:41:22.340" v="1174" actId="27636"/>
          <ac:spMkLst>
            <pc:docMk/>
            <pc:sldMk cId="66501997" sldId="320"/>
            <ac:spMk id="2" creationId="{00000000-0000-0000-0000-000000000000}"/>
          </ac:spMkLst>
        </pc:spChg>
        <pc:spChg chg="mod">
          <ac:chgData name="Brandt Redd" userId="be8ed540b98adac0" providerId="LiveId" clId="{59A1FC66-3820-496E-A110-81150EAFFA02}" dt="2020-02-03T18:43:01.143" v="1537" actId="20577"/>
          <ac:spMkLst>
            <pc:docMk/>
            <pc:sldMk cId="66501997" sldId="320"/>
            <ac:spMk id="3" creationId="{00000000-0000-0000-0000-000000000000}"/>
          </ac:spMkLst>
        </pc:spChg>
      </pc:sldChg>
      <pc:sldChg chg="modSp">
        <pc:chgData name="Brandt Redd" userId="be8ed540b98adac0" providerId="LiveId" clId="{59A1FC66-3820-496E-A110-81150EAFFA02}" dt="2020-02-03T18:22:13.630" v="687" actId="20577"/>
        <pc:sldMkLst>
          <pc:docMk/>
          <pc:sldMk cId="4283411762" sldId="321"/>
        </pc:sldMkLst>
        <pc:graphicFrameChg chg="modGraphic">
          <ac:chgData name="Brandt Redd" userId="be8ed540b98adac0" providerId="LiveId" clId="{59A1FC66-3820-496E-A110-81150EAFFA02}" dt="2020-02-03T18:22:13.630" v="687" actId="20577"/>
          <ac:graphicFrameMkLst>
            <pc:docMk/>
            <pc:sldMk cId="4283411762" sldId="321"/>
            <ac:graphicFrameMk id="5" creationId="{00000000-0000-0000-0000-000000000000}"/>
          </ac:graphicFrameMkLst>
        </pc:graphicFrameChg>
      </pc:sldChg>
      <pc:sldChg chg="addSp modSp add">
        <pc:chgData name="Brandt Redd" userId="be8ed540b98adac0" providerId="LiveId" clId="{59A1FC66-3820-496E-A110-81150EAFFA02}" dt="2020-02-03T17:01:06.408" v="92" actId="20577"/>
        <pc:sldMkLst>
          <pc:docMk/>
          <pc:sldMk cId="4137914087" sldId="322"/>
        </pc:sldMkLst>
        <pc:spChg chg="add mod">
          <ac:chgData name="Brandt Redd" userId="be8ed540b98adac0" providerId="LiveId" clId="{59A1FC66-3820-496E-A110-81150EAFFA02}" dt="2020-02-03T17:00:46.144" v="49" actId="20577"/>
          <ac:spMkLst>
            <pc:docMk/>
            <pc:sldMk cId="4137914087" sldId="322"/>
            <ac:spMk id="3" creationId="{3F1C2302-0CA4-49E5-BC86-9728982D657F}"/>
          </ac:spMkLst>
        </pc:spChg>
        <pc:spChg chg="add mod">
          <ac:chgData name="Brandt Redd" userId="be8ed540b98adac0" providerId="LiveId" clId="{59A1FC66-3820-496E-A110-81150EAFFA02}" dt="2020-02-03T17:01:06.408" v="92" actId="20577"/>
          <ac:spMkLst>
            <pc:docMk/>
            <pc:sldMk cId="4137914087" sldId="322"/>
            <ac:spMk id="4" creationId="{81C6E2A1-3C5C-4314-866A-2C74B35D0B0D}"/>
          </ac:spMkLst>
        </pc:spChg>
      </pc:sldChg>
      <pc:sldChg chg="addSp delSp modSp add mod setBg">
        <pc:chgData name="Brandt Redd" userId="be8ed540b98adac0" providerId="LiveId" clId="{59A1FC66-3820-496E-A110-81150EAFFA02}" dt="2020-02-03T17:03:20.849" v="151" actId="20577"/>
        <pc:sldMkLst>
          <pc:docMk/>
          <pc:sldMk cId="242525941" sldId="323"/>
        </pc:sldMkLst>
        <pc:spChg chg="del">
          <ac:chgData name="Brandt Redd" userId="be8ed540b98adac0" providerId="LiveId" clId="{59A1FC66-3820-496E-A110-81150EAFFA02}" dt="2020-02-03T17:02:02.560" v="94"/>
          <ac:spMkLst>
            <pc:docMk/>
            <pc:sldMk cId="242525941" sldId="323"/>
            <ac:spMk id="2" creationId="{1619FF6B-3F31-48AE-AF80-968CC0370201}"/>
          </ac:spMkLst>
        </pc:spChg>
        <pc:spChg chg="del">
          <ac:chgData name="Brandt Redd" userId="be8ed540b98adac0" providerId="LiveId" clId="{59A1FC66-3820-496E-A110-81150EAFFA02}" dt="2020-02-03T17:02:02.560" v="94"/>
          <ac:spMkLst>
            <pc:docMk/>
            <pc:sldMk cId="242525941" sldId="323"/>
            <ac:spMk id="3" creationId="{B55D009B-3AD6-44CB-8B01-07D879EEFF99}"/>
          </ac:spMkLst>
        </pc:spChg>
        <pc:spChg chg="mod ord">
          <ac:chgData name="Brandt Redd" userId="be8ed540b98adac0" providerId="LiveId" clId="{59A1FC66-3820-496E-A110-81150EAFFA02}" dt="2020-02-03T17:02:08.619" v="96" actId="26606"/>
          <ac:spMkLst>
            <pc:docMk/>
            <pc:sldMk cId="242525941" sldId="323"/>
            <ac:spMk id="4" creationId="{C57F62DA-F4BB-4779-A9AA-122AD7547200}"/>
          </ac:spMkLst>
        </pc:spChg>
        <pc:spChg chg="add mod">
          <ac:chgData name="Brandt Redd" userId="be8ed540b98adac0" providerId="LiveId" clId="{59A1FC66-3820-496E-A110-81150EAFFA02}" dt="2020-02-03T17:02:58.388" v="102" actId="1076"/>
          <ac:spMkLst>
            <pc:docMk/>
            <pc:sldMk cId="242525941" sldId="323"/>
            <ac:spMk id="6" creationId="{29159D80-DBBA-4AE1-98FD-3FA6FA4D6409}"/>
          </ac:spMkLst>
        </pc:spChg>
        <pc:spChg chg="add mod">
          <ac:chgData name="Brandt Redd" userId="be8ed540b98adac0" providerId="LiveId" clId="{59A1FC66-3820-496E-A110-81150EAFFA02}" dt="2020-02-03T17:03:20.849" v="151" actId="20577"/>
          <ac:spMkLst>
            <pc:docMk/>
            <pc:sldMk cId="242525941" sldId="323"/>
            <ac:spMk id="7" creationId="{D5AAF67B-0234-49B8-948A-F536805E1A33}"/>
          </ac:spMkLst>
        </pc:spChg>
        <pc:spChg chg="add">
          <ac:chgData name="Brandt Redd" userId="be8ed540b98adac0" providerId="LiveId" clId="{59A1FC66-3820-496E-A110-81150EAFFA02}" dt="2020-02-03T17:02:08.619" v="96" actId="26606"/>
          <ac:spMkLst>
            <pc:docMk/>
            <pc:sldMk cId="242525941" sldId="323"/>
            <ac:spMk id="10" creationId="{41497DE5-0939-4D1D-9350-0C5E1B209C68}"/>
          </ac:spMkLst>
        </pc:spChg>
        <pc:spChg chg="add">
          <ac:chgData name="Brandt Redd" userId="be8ed540b98adac0" providerId="LiveId" clId="{59A1FC66-3820-496E-A110-81150EAFFA02}" dt="2020-02-03T17:02:08.619" v="96" actId="26606"/>
          <ac:spMkLst>
            <pc:docMk/>
            <pc:sldMk cId="242525941" sldId="323"/>
            <ac:spMk id="12" creationId="{5CCC70ED-6C63-4537-B7EB-51990D6C0A6F}"/>
          </ac:spMkLst>
        </pc:spChg>
        <pc:spChg chg="add">
          <ac:chgData name="Brandt Redd" userId="be8ed540b98adac0" providerId="LiveId" clId="{59A1FC66-3820-496E-A110-81150EAFFA02}" dt="2020-02-03T17:02:08.619" v="96" actId="26606"/>
          <ac:spMkLst>
            <pc:docMk/>
            <pc:sldMk cId="242525941" sldId="323"/>
            <ac:spMk id="14" creationId="{B76E24C1-2968-40DC-A36E-F6B85F0F0752}"/>
          </ac:spMkLst>
        </pc:spChg>
        <pc:picChg chg="add mod">
          <ac:chgData name="Brandt Redd" userId="be8ed540b98adac0" providerId="LiveId" clId="{59A1FC66-3820-496E-A110-81150EAFFA02}" dt="2020-02-03T17:02:41.914" v="98"/>
          <ac:picMkLst>
            <pc:docMk/>
            <pc:sldMk cId="242525941" sldId="323"/>
            <ac:picMk id="5" creationId="{D7030A43-F506-482B-82AB-ADEB08EF0CAC}"/>
          </ac:picMkLst>
        </pc:picChg>
      </pc:sldChg>
      <pc:sldChg chg="delSp add delAnim">
        <pc:chgData name="Brandt Redd" userId="be8ed540b98adac0" providerId="LiveId" clId="{59A1FC66-3820-496E-A110-81150EAFFA02}" dt="2020-02-03T17:09:57.278" v="180" actId="478"/>
        <pc:sldMkLst>
          <pc:docMk/>
          <pc:sldMk cId="941395038" sldId="324"/>
        </pc:sldMkLst>
        <pc:spChg chg="del">
          <ac:chgData name="Brandt Redd" userId="be8ed540b98adac0" providerId="LiveId" clId="{59A1FC66-3820-496E-A110-81150EAFFA02}" dt="2020-02-03T17:09:52.940" v="178" actId="478"/>
          <ac:spMkLst>
            <pc:docMk/>
            <pc:sldMk cId="941395038" sldId="324"/>
            <ac:spMk id="2" creationId="{00000000-0000-0000-0000-000000000000}"/>
          </ac:spMkLst>
        </pc:spChg>
        <pc:spChg chg="del">
          <ac:chgData name="Brandt Redd" userId="be8ed540b98adac0" providerId="LiveId" clId="{59A1FC66-3820-496E-A110-81150EAFFA02}" dt="2020-02-03T17:09:55.186" v="179" actId="478"/>
          <ac:spMkLst>
            <pc:docMk/>
            <pc:sldMk cId="941395038" sldId="324"/>
            <ac:spMk id="19" creationId="{00000000-0000-0000-0000-000000000000}"/>
          </ac:spMkLst>
        </pc:spChg>
        <pc:spChg chg="del">
          <ac:chgData name="Brandt Redd" userId="be8ed540b98adac0" providerId="LiveId" clId="{59A1FC66-3820-496E-A110-81150EAFFA02}" dt="2020-02-03T17:09:57.278" v="180" actId="478"/>
          <ac:spMkLst>
            <pc:docMk/>
            <pc:sldMk cId="941395038" sldId="324"/>
            <ac:spMk id="20" creationId="{00000000-0000-0000-0000-000000000000}"/>
          </ac:spMkLst>
        </pc:spChg>
      </pc:sldChg>
      <pc:sldChg chg="modSp add">
        <pc:chgData name="Brandt Redd" userId="be8ed540b98adac0" providerId="LiveId" clId="{59A1FC66-3820-496E-A110-81150EAFFA02}" dt="2020-02-03T18:27:39.527" v="826" actId="6549"/>
        <pc:sldMkLst>
          <pc:docMk/>
          <pc:sldMk cId="136696513" sldId="325"/>
        </pc:sldMkLst>
        <pc:graphicFrameChg chg="mod modGraphic">
          <ac:chgData name="Brandt Redd" userId="be8ed540b98adac0" providerId="LiveId" clId="{59A1FC66-3820-496E-A110-81150EAFFA02}" dt="2020-02-03T18:27:39.527" v="826" actId="6549"/>
          <ac:graphicFrameMkLst>
            <pc:docMk/>
            <pc:sldMk cId="136696513" sldId="325"/>
            <ac:graphicFrameMk id="5" creationId="{00000000-0000-0000-0000-000000000000}"/>
          </ac:graphicFrameMkLst>
        </pc:graphicFrameChg>
      </pc:sldChg>
      <pc:sldChg chg="modSp add">
        <pc:chgData name="Brandt Redd" userId="be8ed540b98adac0" providerId="LiveId" clId="{59A1FC66-3820-496E-A110-81150EAFFA02}" dt="2020-02-03T18:47:09.832" v="2153" actId="403"/>
        <pc:sldMkLst>
          <pc:docMk/>
          <pc:sldMk cId="336586378" sldId="326"/>
        </pc:sldMkLst>
        <pc:spChg chg="mod">
          <ac:chgData name="Brandt Redd" userId="be8ed540b98adac0" providerId="LiveId" clId="{59A1FC66-3820-496E-A110-81150EAFFA02}" dt="2020-02-03T18:46:27.379" v="2078" actId="20577"/>
          <ac:spMkLst>
            <pc:docMk/>
            <pc:sldMk cId="336586378" sldId="326"/>
            <ac:spMk id="2" creationId="{9B6B09BE-1698-414D-8DAE-57C92F76C7D7}"/>
          </ac:spMkLst>
        </pc:spChg>
        <pc:spChg chg="mod">
          <ac:chgData name="Brandt Redd" userId="be8ed540b98adac0" providerId="LiveId" clId="{59A1FC66-3820-496E-A110-81150EAFFA02}" dt="2020-02-03T18:47:09.832" v="2153" actId="403"/>
          <ac:spMkLst>
            <pc:docMk/>
            <pc:sldMk cId="336586378" sldId="326"/>
            <ac:spMk id="3" creationId="{1040E34E-C205-4C6F-91B5-AC9D14BBD55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3T23:20:16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3676 4065 852 0,'3'-34'316'0,"-3"34"-248"0,4-19-16 16,3 16 136-1,-7 3-112-15,0-7 104 16,0 14-104-16,0-4 64 16,4 3-80-16,-4 3 48 15,0 4-64-15,0 21 68 16,0-2-64-16,0 18-8 16,7 10-24-16,-7 31-36 15,10-4 8-15,4 29-4 16,-3-6 8-16,-8 12 44 0,8-21-24 0,0-13 8 15,-8-16-12-15,4-28-156 16,-3-10 80-16,6-34-596 16,-6-9 364-16</inkml:trace>
  <inkml:trace contextRef="#ctx0" brushRef="#br0" timeOffset="267.284">3556 4366 872 0,'0'13'324'0,"0"-13"-252"0,14 6-20 0,-10-12 208 16,6 3-152-16,15-16 108 15,7 3-128-15,6-18 40 16,1 5-72-16,28-15 56 15,-3 10-64-15,20-4-24 16,-2 4-16-16,2-1-8 16,-3 16 0-16,-7-15-64 15,-10 21 36-15,-4-2-244 16,-11 12 152-16,-13 3-312 16,-12 3 244-16</inkml:trace>
  <inkml:trace contextRef="#ctx0" brushRef="#br0" timeOffset="478.718">3775 4579 1432 0,'-11'0'532'0,"11"0"-412"0,7-6-36 0,-3 6 148 15,6 0-144-15,1-9 8 16,3 2-56-16,11 4-28 15,-1-3-8-15,26-3-4 16,-1-1 0-16,18-2-188 16,-3-1 104-16</inkml:trace>
  <inkml:trace contextRef="#ctx0" brushRef="#br0" timeOffset="784.135">4907 3704 860 0,'-7'-12'320'0,"7"12"-248"0,0 0-20 16,-7 6 120-1,7 4-104-15,-3 18 52 16,3 3-72-16,-11 22 64 0,7 4-64 0,-6 40 8 15,10-6-32-15,-18 44 12 16,11-10-20-16,-3 26-184 16,-1-16 92-16,4-13-236 15,3-22 176-15,1-31-316 16,3-22 256-16</inkml:trace>
  <inkml:trace contextRef="#ctx0" brushRef="#br0" timeOffset="1234.286">5084 4394 976 0,'-4'10'360'0,"4"-10"-280"0,-11 0-20 0,11 0 152 15,0 9-128-15,-7 1 20 16,4 5-64-16,-4 4-28 15,3 6-4-15,1 13 8 16,-4-4-8-16,3 23-4 16,4 2 0-16,4-2 4 15,6 2-4-15,11-15 40 16,4-9-20-16,10-23 76 16,1-2-56-16,2-39 68 15,1 4-64-15,4-22 8 16,-1 3-32-16,-7-12-12 0,-3 6-8 15,-7-7 12-15,-1 17-8 0,-2-7 24 32,-8 12-20-32,-4 16 32 0,-3 4-28 0,0 24-12 15,4 7-8 1,-8 12 4-16,4 13 0 0,1 31-20 16,2 3 12-16,-3 32 12 15,-7-13 0-15,-10 25 16 16,-1-13-12-16,-21 10 92 15,1-15-52-15,-36-7 12 16,3-19-36-16,-31-15-120 16,0-13 52-16</inkml:trace>
  <inkml:trace contextRef="#ctx0" brushRef="#br0" timeOffset="9257.068">3810 6047 832 0,'-7'0'308'0,"7"0"-240"0,7 6-20 0,-7-3 116 15,0 4-100-15,0 2 80 16,0 10-84-16,0 9 64 16,0 3-68-16,0 16-32 15,0 13-12-15,0 25-12 16,11-1 0-16,-8 26 8 16,8-3-4-16,-11 9 8 15,3-7-8-15,-6-5 76 16,3-23-44-16,-4-8 84 15,4-20-68-15,-7-9 52 16,7-16-60-16,-3-22 16 16,-4-12-40-16,3-28-44 15,4 2 12-15,0-46-16 16,0 6 16-16,4-32 16 16,3 13 0-16,3-25-12 15,-6 16 4-15,10-7-24 16,0 19 16-16,7 7 40 15,4 21-16-15,7 4 8 16,-8 18-12-16,12 4 4 16,2 15-8-16,8 3-28 15,4 7 12-15,-5 9-48 16,-6 3 32-16,7 19-64 16,-11 0 52-16,-17 19-8 0,0 6 28 15,-18 15 64-15,-11 1-20 0,-38 6 16 16,3-6-24-16,-35-7-24 15,10-12 0-15,-6-9-56 32,17-10 32-32,-7-13-144 0,24-5 100 0</inkml:trace>
  <inkml:trace contextRef="#ctx0" brushRef="#br0" timeOffset="9711.813">4554 6455 1008 0,'4'-44'372'0,"-4"44"-288"0,7-35-24 15,-7 26 176 1,0 6-140-16,-7-4 112 15,3 7-120-15,-17 16-4 16,4 6-48-16,-12 19-24 16,5 3-8-16,-5 12-16 15,5 7 8-15,-1 18-16 0,4-2 12 16,7 2 4-16,14-9 4 0,0-12 16 31,0-16-8-31,14-22-4 0,7-7 0 16,4-30 4-16,-1-4-4 0,12-28-4 15,-8-3 4-15,4-7-24 16,-4 4 12-16,-3 0-4 16,-1 9 4-16,-6 9 44 15,-7 7-24-15,-4 12 8 16,0 16-12-16,-7 7-16 16,3 12 4-16,4 24-16 15,-7 11 12-15,4 27 12 16,6 1 0-16,8-4-400 15,0 1 220-15,6-23-208 16,-3-12 224-16</inkml:trace>
  <inkml:trace contextRef="#ctx0" brushRef="#br0" timeOffset="10140.217">5034 6555 840 0,'0'34'312'0,"0"-34"-244"0,4 63-16 16,3-25 92 0,-7 2-88-16,3 36 60 15,1-7-72-15,3 31 16 16,3-12-40-16,1 12 0 0,3-6-12 16,-14-12 108-16,11-19-64 0,-18-20 216 15,3-17-148-15,-10-42 32 16,3-9-88-16,1-38-32 15,-4 0-20-15,3-43-20 16,11 9 4-16,0-13-16 16,11 13 12-16,13 6-12 15,1 12 8-15,10 7 0 16,-6 19 4-16,2 9 44 16,-2 16-24-16,2 12 0 15,-6 16-8-15,0 9-16 16,-4 13 8-16,-3 16-4 15,-4 6 0-15,-14 12-20 16,0-2 16-16,-18 8-12 16,0-11 12-16,-13-20-184 15,6 0 104-15,-10-28-312 16,6-6 228-16</inkml:trace>
  <inkml:trace contextRef="#ctx0" brushRef="#br0" timeOffset="10774.565">5599 6868 1040 0,'38'0'384'0,"-38"0"-300"0,46-21-20 16,-21 5 104 0,0 13-104-16,6-19 36 0,1 0-60 0,3-10-4 31,-3 4-24-31,3-9-8 0,-10 2 0 0,-4-18 12 15,4 9-8-15,-14-19 92 16,3 19-52-16,-14-9 128 16,-7 15-100-16,-7 4 72 15,-1 15-88-15,-9 10-4 16,-1 18-36-16,-10 26-48 16,3 8 16-16,-7 23-16 15,14 3 16-15,1 19-8 16,13-3 8-16,11-1 0 15,11-8 4-15,6-23-88 16,8-9 48-16,7-38-56 16,3-12 60-16,11-29-172 15,-4-9 120-15,4-21-184 16,0-4 156-16,3-7-16 16,-10 7 84-16,-3 0 120 15,-5 13-28-15,-6 12 180 16,-7 10-120-16,-1 24 52 15,1 10-84-15,0 19-12 16,-8 15-32-16,4 20 32 16,0-1-28-16,0 16-12 15,4-3-8-15,-4-3 28 16,0-4-16-16,-3-24 208 16,0-13-128-16,-8-35 120 0,4-9-124 15,7-34-32-15,-7 2-36 16,11-33-28-16,-8 5 0 0,15-6-48 15,0 22 24-15,21 7-12 16,3 21 24-16,11 13-132 31,0 16 80-31,0 18-240 0,0 10 168 0,-7 15-612 16,0 1 420-16</inkml:trace>
  <inkml:trace contextRef="#ctx0" brushRef="#br0" timeOffset="27804.596">4336 7957 984 0,'0'-10'368'0,"0"10"-288"0,-11-9-20 0,11 9 232 16,0 0-172-16,0 0 128 16,0 6-144-16,-11-3 40 15,4 7-84-15,-7 8 20 16,11 7-48-16,-22 19-20 16,14-6-4-16,-24 31-8 15,3 3 0-15,-20 28-12 16,2 4 8-16,-17 21 64 15,14 1-32-15,-3-1 76 16,10-9-56-16,-3-19-8 16,13-15-24-16,-6-19-28 15,10-10 4-15,4-25-224 16,7-12 124-16,7-25-356 16,14-7 256-16,10-31-596 15,15-3 452-15</inkml:trace>
  <inkml:trace contextRef="#ctx0" brushRef="#br0" timeOffset="28036.517">4265 8000 932 0,'11'-43'348'0,"-11"43"-272"0,7-29-20 16,0 20 180-1,-7 3-140-15,3 3 52 0,4 6-88 0,-3 22 16 16,6 3-44-16,1 25 24 15,0 7-28-15,3 50-16 16,0-4-8-16,7 60 20 16,-3-12-12-16,-1 9-276 15,8-12 140-15,-14-20-28 16,-4-30 92-16,-7-23-84 16,0-21 80-16</inkml:trace>
  <inkml:trace contextRef="#ctx0" brushRef="#br0" timeOffset="28210.896">3941 8631 1372 0,'-11'22'508'0,"11"-22"-396"0,14 34-32 0,0-15 116 16,4-3-124-16,21-1 44 15,-4-2-72-15,18 3-16 16,0-7-16-16,7-9-248 15,0-6 128-15,14-13-644 16,-14-9 420-16</inkml:trace>
  <inkml:trace contextRef="#ctx0" brushRef="#br0" timeOffset="28803.314">4904 8552 1204 0,'-4'0'448'0,"4"0"-348"0,-10 10-32 0,-1-1 88 16,11 7-100-16,-7 6 40 16,3 12-56-16,1 10-48 15,3 0 0-15,-7 28 0 16,7 10 8-16,0 21-20 16,7-6 12-16,-7 4 32 15,0-10-16-15,-7-10 148 16,7-21-84-16,-4-32 196 15,4-9-148-15,-7-32-16 16,7-12-60-16,-3-44-32 16,6 3-8-16,-3-37-4 15,7 12 0-15,-7-9-20 16,11 12 12-16,-4 0-4 16,3 22 4-16,8 4 0 15,-4 18 0-15,0 9-12 16,7 19 12-16,8 7-12 0,2 15 8 15,5 4-8-15,3 9 8 0,-1-1-88 16,5 7 52-16,-15 1-56 16,-3-5 60-16,-15 11 48 15,-6-4 0-15,-33 0-12 16,-6 7 0-16,-25-7-288 16,11 0 164-16,-25-12-388 15,3-10 296-15</inkml:trace>
  <inkml:trace contextRef="#ctx0" brushRef="#br0" timeOffset="29370.844">5239 8571 832 0,'3'6'308'0,"-3"-6"-240"0,14 10-20 15,-7-7 264 1,4 6-180-16,0 1 108 16,-4 12-144-16,3 0 44 15,1 9-80-15,-1 7 20 16,1 9-48-16,0 31 0 0,-4 1-20 0,0 27 12 31,-4-5-16-31,-6 8 24 16,3-2-20-16,-11-19 12 0,8-10-12 0,-8-31 80 15,0-12-48-15,-3-51 32 16,7-3-44-16,4-47-64 16,3 4 20-16,0-42-12 15,10 7 16-15,4-19 8 16,8 15 0-16,2 4 24 15,1 9-12-15,3 7 84 16,4 18-52-16,-4 10 12 16,4 18-32-16,-4 7-4 15,4 19-12-15,-7 9-24 16,-4 19 8-16,-7 6 12 16,-11 12 0-16,-17 7 8 15,0 0-8-15,-18 3 8 16,4 3-8-16,-14-12-212 15,14-4 112-15,-8-24-360 16,12-1 260-16,3-24-440 16,10 5 360-16</inkml:trace>
  <inkml:trace contextRef="#ctx0" brushRef="#br0" timeOffset="29740.172">5923 8904 976 0,'11'-10'360'0,"-11"10"-280"0,3-19-20 0,1 7 116 16,3 2-108-16,3-15 104 15,1 10-96-15,3-14 80 16,4 11-88-16,10-11 12 16,0 7-48-16,4-6 4 15,3 9-20-15,4-15 0 16,-4 6-8-16,1-16 4 15,-8 9-8-15,-7-2 40 16,-3 2-20-16,-11 1 144 16,-4 12-92-16,-13-3 116 15,3 6-108-15,-29 3 20 16,12 13-64-16,-22 16-40 16,10 5-4-16,-2 26-16 15,2 10 8-15,1 18-20 16,14-3 20-16,7 12-136 15,10-2 80-15,11-7-348 16,11-10 232-16,24-27-200 16,1-16 220-16,20-35-248 15,4-6 236-15</inkml:trace>
  <inkml:trace contextRef="#ctx0" brushRef="#br0" timeOffset="30087.238">6689 8349 1216 0,'-7'-44'448'0,"7"44"-348"0,-29-10-28 16,12 10 316-16,3 0-228 15,-11 10 40 1,11 5-120-16,-18 14-32 16,7-1-32-16,1 25-12 0,6-3 0 0,-3 13-32 15,10-7 16-15,1-2 4 16,10-10 8-16,0-10 0 16,7-9 0-16,0-15 0 15,10-7 0-15,-2-22-56 16,6-6 32-16,7-22-112 15,0 0 76-15,7-22-8 16,8 15 40-16,-8 1 16 16,0 9 12-16,-10 16 60 15,3 9-32-15,-7 19 52 16,-3 10-48-16,0 27 4 16,-8 13-24-16,-3 23 12 15,4-1-16-15,-4 9 24 16,4-2-20-16,3-14-260 15,-4-11 136-15,8-35-180 16,3-13 172-16</inkml:trace>
  <inkml:trace contextRef="#ctx0" brushRef="#br0" timeOffset="30303.658">7313 7417 1248 0,'25'-25'460'0,"-25"25"-356"0,7 16-32 15,-7-4 208 1,3 4-168-16,-3 12 60 0,0 10-100 0,0 12 0 16,0-3-40-16,0 32 4 15,4-1-20-15,-1 41 0 16,4-6-8-16,-7 41-96 16,0-1 52-16,0 7-500 31,0-28 296-31</inkml:trace>
  <inkml:trace contextRef="#ctx0" brushRef="#br0" timeOffset="30506.111">7687 8339 1508 0,'-7'6'556'0,"7"-6"-432"0,-7 19-36 0,3-6 184 15,4 12-168-15,-3 13-8 16,-1 5-60-16,4 20-16 16,0-3-12-16,4 6-24 15,6-1 8-15,1-8-508 16,0-13 284-16</inkml:trace>
  <inkml:trace contextRef="#ctx0" brushRef="#br0" timeOffset="30654.715">7842 7696 1412 0,'0'7'524'0,"0"-7"-408"0,0 12-32 0,4-2-72 16,3-1-24-16,7 7-128 16,-7-1 80-16</inkml:trace>
  <inkml:trace contextRef="#ctx0" brushRef="#br0" timeOffset="31054.649">8107 8082 1184 0,'0'50'440'0,"0"-50"-344"0,-11 47-24 0,8-22 256 16,6 4-192-16,-3 14 88 16,0 11-132-16,0 18-36 15,0-3-36-15,0 12 4 16,4-8-16-16,-4-1 4 15,7-13-4-15,-7-12 48 16,0-12-32-16,0-26-20 16,3-9-4-16,1-34-52 15,6-1 24-15,5-28-20 16,-1 1 28-16,7-14-8 16,4 14 16-16,3 2-28 15,4 16 24-15,-1 10-12 16,-3 15 16-16,1 10 52 15,-1 15-20-15,-3 22 16 16,-1 7-20-16,-6 27-8 16,-4 1-4-16,-3 19-16 0,-4-4 8 0,-4-3-224 15,1-6 120 1,-1-25-332 0,4-16 248-16,11-37-376 0,3-1 320 0</inkml:trace>
  <inkml:trace contextRef="#ctx0" brushRef="#br0" timeOffset="31454.614">9003 8320 1404 0,'-4'10'516'0,"4"-10"-400"0,-10 6-32 0,3-6 272 16,7 3-212-16,-11 7 48 16,1-4-116-16,-8 6-56 15,4-2-16-15,-11 15-24 16,4 3 12-16,-4 16-12 15,8 0 8-15,-1 9 0 16,11-9 4-16,7-9-12 16,7-7 12-16,14-12 4 15,7-7 4-15,11-15 24 16,-4-4-12-16,8-9 12 16,-1 1-12-16,-3-7 36 15,-7 9-24-15,-4 6 4 16,-3 1-16-16,-4 18 36 15,0 1-24-15,-3 24 32 16,-4 1-32-16,-11 37 100 16,-3 6-68-16,-17 32 100 15,2-6-92-15,-30 15 96 16,2-13-96-16,-38 1 16 0,-4-16-48 16,-31-22-40-16,7-22 4 0,-18-31-204 15,17-7 116-15,1-28-756 16,24-6 472-16</inkml:trace>
  <inkml:trace contextRef="#ctx0" brushRef="#br0" timeOffset="51868.528">3856 12372 1340 0,'60'15'496'0,"0"-15"-384"0,39 4-36 16,-36 2 252-16,22-3-196 16,28-3 8-16,24 0-84 15,4 6-40-15,39-3-8 16,-7-3-8-16,25 0 0 0,13-3-12 0,15-3 8 15,28-7 12-15,28-2-4 16,4-4-4-16,39-6 4 16,17 0-16-16,14-3 8 15,11 3 4-15,25 6 0 16,-11 9 60-16,3 10-32 16,11 10 24-16,4 9-32 15,-22 12-16-15,4-9-8 16,0 3 20-16,-14-9-8 15,-10-13 40-15,-12 6-24 16,-31-12 20-16,-10-6-24 16,-29-10-192-16,-28-6 88 15,-21-4-696-15,-15-5 432 0</inkml:trace>
  <inkml:trace contextRef="#ctx0" brushRef="#br0" timeOffset="55158.31">4254 11312 1068 0,'-14'-10'396'0,"14"10"-308"0,-10 0-24 0,10 7 20 16,0-4-60-16,-7-3-20 15,14 9-4-15,-7 7-28 16,10 9 16-16,4-3 4 16,1 3 8-16,16-9 76 15,-2-4-40-15,16-12 84 16,1-3-68-16,4-22 28 15,3 6-48-15,-4-15 8 16,-7-1-24-16,-6-12 0 16,-12 13-8-16,-10-1 36 15,-7 13-20-15,-14 7 32 16,-3 5-32-16,-8 35-32 16,-3 4 4-16,-14 43-44 15,7 6 28-15,-15 51 32 16,8 5-4-16,-7 48-300 15,6-15 160-15,1-11 68 16,10-30 44-16,4-38 332 16,18-32-168-16,3-37 148 15,3-19-168-15,18-57-40 0,-3-12-52 16,14-47 80-16,-8 10-60 16,15-29 72-1,4 9-68-15,-1 1-4 0,4 18-32 0,0 10-12 16,-1 25-4-1,-2 16-24-15,-8 15 12 0,4 13-48 16,3 12 28-16,4 16-56 16,-7 16 48-16,7 9-52 15,-7 3 48-15,-4 6-4 16,-14 1 24-16,-17 12 12 16,-4 0 8-16,-32 28 32 15,0 1-16-15,-28 5-76 16,0-3 32-16,-25-5-44 15,18-11 40-15,-3-11 28 16,17-20 4-16,21-15 64 16,15-7-36-16,31-18-20 15,3-1-8-15,29-15-20 16,11 6 12-16,13-9-4 16,-6 3 4-16,17 0 0 15,-7 12 0-15,-4 7-44 16,-10 6 24-16,-24 16-4 15,-19-1 20-15,-27 7 52 16,-8 7-20-16,-31 11 24 16,3-2-24-16,-4 6-16 15,8-10-8-15,14-9 100 0,7-3-52 16,17-22 60-16,15 0-60 16,28-18-4-16,6-8-24 0,26-11-12 15,3 9 0-15,4-23 4 16,-1 14-4-16,-3-16-4 15,-3 18 4-15,-18-9 28 16,-7 16-16-16,-25 3 144 16,-7 12-88-16,-18 7 32 15,-6 6-64-15,-11 9-24 16,7 13-8-16,-8 0-44 16,19 3 20-16,3 10-12 15,14-7 16-15,25-3 8 16,3-3 4-16,18-6 0 15,0-7 0-15,14-24 32 16,-3 2-16-16,-1-21 20 16,4-4-20-16,-3-22 0 15,-11 7-8-15,-11-10 36 16,-13 16-20-16,-19-3 48 16,1 12-40-16,-15 10-24 15,1 13-8-15,-8 21-44 16,4 6 24-16,-3 39-36 15,6-4 32-15,8 15-16 16,0 1 24-16,3 0-60 16,7-10 40-16,11-12-36 15,-1-13 40-15,26-25 72 16,-1-6-20-16,32-41 28 16,-10 0-28-16,14-28-16 15,-15 3-8-15,1-12 12 16,-15 18-4-16,-6 10 16 0,-18 15-12 15,-15 13 4-15,-9 12-4 0,-19 16-32 16,-3 13 12-16,-21 22-4 16,3 15 8-16,-14 19 0 15,4-9 0-15,-11 0 16 16,11-4-4-16,-4-12-4 16,11-12 4-16,7-7-48 15,10-9 24-15,11-4-28 16,7-5 28-16,14-10-60 15,11 0 44-15,3-6-64 16,8 2 60-16,17-21-28 16,0 7 44-16,17-11 12 15,-3 4 8-15,-10-9 36 16,-8 12-16-16,-10-3 84 16,-7 9-56-16,-14 3 84 15,-8 7-72-15,-6 16-28 16,-1 5-16-16,-3 4-32 15,-3 9 12-15,-1 7-4 16,1-1 4-16,0 1 8 16,6-7 0-16,4 0 60 15,7-9-32-15,4-19 52 16,3-3-48-16,18-22 12 16,4 0-28-16,6-13 0 0,-10 0-8 15,3-12-8-15,-13 13 4 0,-8-7 20 16,-4 16-12-16,-9 9-32 15,-1 12 12-15,-11 17-24 16,1 15 16-16,-4 9-8 31,3 4 12-31,-3 0 8 0,4 2 4 0,3-11 0 16,3-1 0-16,8-9 8 16,7-13-4-16,14-15 16 15,-1-10-12-15,22-31-12 16,4 3 0-16,3-22 12 15,-4 12-4-15,-10-2-12 16,-3 15 4-16,-19-3 4 16,-2 22 0-16,-12 12-20 15,-6 7 12-15,-8 21-24 16,1 7 20-16,-15 22-4 16,1 6 8-16,-11 13 16 15,-1 0-4-15,-2 0 8 16,3-10-8-16,6-15 16 15,12-4-12-15,10-15 24 16,11-13-20-16,13-28-4 16,5 0-4-16,17-37 12 15,3 2-8-15,15-27-12 0,3 11 0 16,-4-2 12-16,-10 6-4 16,-17 6 32-1,-8 10-20-15,-14 6 12 0,-7 13-16 16,-17 18-44-1,-5 6 20-15,-23 29-52 0,3 6 36 0,-22 38-4 16,4 9 20-16,0 25 0 16,11 1 4-16,10-11-44 15,18-14 24-15,36-26 24 16,6-19 4-16,32-28 56 16,7-10-32-16,32-52 16 15,-4-1-24-15,15-37 0 16,-12 12-8-16,-9-28 4 15,-19 15-8-15,-13-5 16 16,-15 18-12-16,-21 7 40 16,-6 21-24-16,-19 19-12 15,1 10-8-15,-11 21-48 16,-1 10 24-16,-9 35-28 16,-1 12 28-16,-7 31 0 15,4 1 12-15,-7 30 8 16,3 8 0-16,1 14-20 15,10-12 12-15,14-3-32 16,3-18 24-16,15-20 68 16,6-15-28-16,12-29 56 15,-1-15-48-15,21-28 4 16,4-10-24-16,18-31-88 16,0 6 44-16,3-38-528 15,-11 10 308-15</inkml:trace>
  <inkml:trace contextRef="#ctx0" brushRef="#br0" timeOffset="55319.896">9116 11249 1892 0,'-60'19'700'0,"60"-19"-544"0,-7 34-44 0,17-18 140 16,8-3-160-16,42-1 68 15,11 1-92-15,84-23-20 16,11-5-32-16,98-39-424 15,18-11 220-15,145-86-1428 16</inkml:trace>
  <inkml:trace contextRef="#ctx0" brushRef="#br0" timeOffset="-129190.759">15783 3466 684 0,'0'0'252'0,"0"0"-192"0,-7-6-20 0,4 6 200 16,3-3-140-16,-4-4 72 15,4 7-100-15,-7 0 40 16,7 0-68-16,-3 10 32 16,6-4-44-16,-3 10 16 15,4-4-28-15,-1 13 16 16,4 1-20-16,0 21 28 15,4 3-28-15,-4 16-12 16,4 6-8-16,-4 6 20 16,0 4-8-16,-7 15 24 15,3-6-20-15,-6 3 4 0,-1-9-8 0,-3-13 28 32,4-10-20-32,-5-8 4 0,5-10-12 15,-4-10-228-15,7-6 124 0</inkml:trace>
  <inkml:trace contextRef="#ctx0" brushRef="#br0" timeOffset="-128853.157">15766 3874 1008 0,'10'-16'372'0,"-10"16"-288"0,25-16-24 16,-7 7 152-1,-1 0-128-15,15-10 52 16,0 0-76-16,7-9 60 15,-1 6-68-15,1-10 16 16,0 7-36-16,-4-3 4 16,0 3-20-16,4 0-16 15,0 6-4-15,3 0-4 0,-3 4 0 0,0 2-124 16,0 7 72 0</inkml:trace>
  <inkml:trace contextRef="#ctx0" brushRef="#br0" timeOffset="-128598.173">15752 4222 984 0,'-4'-13'368'0,"4"13"-288"0,18-3-20 0,-4-3 168 15,3 6-136-15,15-10 52 16,7 10-84-16,10-12-48 16,-3 6-8-16,7-4 20 15,0 1-12-15,7-10-64 16,-4 3 24-16,8-12-508 16,-4 12 296-16</inkml:trace>
  <inkml:trace contextRef="#ctx0" brushRef="#br0" timeOffset="-128223.158">16641 3924 808 0,'-4'-9'300'0,"4"9"-232"0,-4 9-20 0,1-3 108 16,6 4-96-16,-3 8 28 15,0 1-52-15,-3 16-12 16,3 6-16-16,-4 15 4 16,8-3-8-16,-4 19 8 15,0 1-8-15,0-14 120 16,7-12-68-16,-3-6 120 16,-1-19-100-16,-3-16 172 15,4-6-140-15,-1-34 12 16,4-1-72-16,0-28-24 15,4 7-12-15,-1-13-28 16,4 6 8-16,-3 10-12 16,0 9 8-16,-1 0-96 15,4 25 56-15,0 7-196 16,1-1 140-16,6 13-316 16,0 13 240-16</inkml:trace>
  <inkml:trace contextRef="#ctx0" brushRef="#br0" timeOffset="-127571.904">16789 3472 676 0,'-7'-40'248'0,"7"40"-192"0,-14-19-16 15,3 9 252 1,7 1-168-16,-6 3 136 16,3-4-152-16,-4 10 64 15,4-9-100-15,-3 9 0 0,6 0-48 16,-3 9-4 0,7 7-12-16,-4 12-40 15,8 0 16-15,-4 32-12 0,3-4 16 16,1 42 8-16,0-4 4 0,-4 25 8 15,3-6-4-15,-3 6 32 16,0-6-20-16,-3-28 48 16,-1-7-36-16,-3-25 48 15,3-6-44-15,-3-28-52 16,4-3 12-16,-1-26-380 16,4-5 212-16</inkml:trace>
  <inkml:trace contextRef="#ctx0" brushRef="#br0" timeOffset="-127155.145">17201 3896 892 0,'0'-13'332'0,"0"13"-260"0,-7 0-20 15,4 0 160 1,-1 3-128-16,-10 7 72 16,4 5-92-16,-12 4-28 15,8 9-20-15,-17 7-4 16,6 3-8-16,-10 21 16 16,6-6-12-16,1 10 4 0,11-16-4 15,2-3 4-15,12-3-8 0,6-29 52 16,4 7-32-16,11-22 8 15,3-6-20-15,4-26-24 16,3 7 4-16,-3-13-76 31,0 10 48-31,-8-10-4 0,1 13 24 0,-8 3 48 16,1 6-20-16,-7 16 8 16,-1-3-12-16,-3 15 4 15,0 16-8-15,0 13-20 16,4-1 8-16,-1 7-128 15,8-3 76-15,3-19-276 16,7 0 188-16</inkml:trace>
  <inkml:trace contextRef="#ctx0" brushRef="#br0" timeOffset="-126798.111">17759 3664 1068 0,'0'-3'396'0,"0"3"-308"0,-21 18-24 0,7-5 204 16,6 9-160-16,-16 9 8 16,3 10-68-16,-18 6 28 15,7-3-44-15,-7 0-8 16,11-7-12-16,0 4 16 16,7-9-16-16,3-7-12 15,7 0-4-15,8-16 12 16,10 7-4-16,7-16-4 0,7 3 4 0,7-3 4 15,4 0-4-15,4 0-36 16,-5 6 16-16,1 7-4 16,-4 2 12-16,-3 14 8 15,-4 5 0-15,-14 13 32 16,-3 7-16-16,-15-4 32 16,0-3-32-16,-13-13-40 15,-1-6 12-15,-7-21-324 16,8-14 184-16,10-36-384 15,7-11 300-15</inkml:trace>
  <inkml:trace contextRef="#ctx0" brushRef="#br0" timeOffset="-126436.083">18115 3209 1172 0,'32'-22'436'0,"-32"22"-340"0,0 22-24 15,-4-6 72 1,4 9-92-16,-10 19 60 15,3-4-68-15,-11 36-4 16,8-20-24-16,-5 44-20 16,5-2 0-16,-4 37-4 15,7-4 0-15,-4 4 24 16,8-10-8-16,-5-30 4 16,8-20-4-16,-3-22 124 15,3-12-68-15,0-41 48 0,7-16-64 16,0-28-52-16,7-9 0 0,7-10-28 15,4 10 16-15,0-10 0 16,-1 19 8-16,1 10-12 31,-4 12 12-31,-3 13 4 0,-4 12 4 0,-3 22-12 16,-1 9 8-16,-3 23 4 16,0 2 0-16,4 4-320 15,-1-7 176-15,8-21-364 16,0-10 288-16</inkml:trace>
  <inkml:trace contextRef="#ctx0" brushRef="#br0" timeOffset="-126047.114">18673 3842 1196 0,'0'10'440'0,"0"-10"-340"16,-4 34-32-16,0-15 64 15,4 0-88-15,-7 22 0 16,4-4-28-16,-1 23-28 15,4-7 4-15,4 4 20 16,3-4-4-16,4-19 16 16,6-8-16-16,8-26 40 15,3-13-24-15,4-18-32 16,0-4 4-16,3-15-28 16,0 12 20-16,4 1 4 15,-4 9 8-15,-3-4-12 16,0 23 8-16,-8 9 72 0,1 6-36 15,-11 16 32-15,0 19-36 16,-10 21 36-16,-1 1-36 0,-13 28 28 16,3 0-28-16,-21 16 52 15,3-10-44-15,-21 0 152 16,4 0-108-16,-29-31 48 16,8-13-80-16,-29-21-16 15,14-13-20-15,-6-26-320 16,13-5 172-1,15-23-444-15,20 7 328 0</inkml:trace>
  <inkml:trace contextRef="#ctx0" brushRef="#br0" timeOffset="-125187.103">20027 3610 800 0,'0'0'296'0,"0"0"-232"0,0 16-16 16,-3-7 52 0,3 7-64-16,-4 15 32 15,8 4-40-15,-4 18 60 16,0 10-48-16,0 19-16 16,0-4-16-16,0 22 8 15,3-12-8-15,-3-6 164 16,0-13-96-16,0-22 128 15,0-3-116-15,-3-35 192 0,3-3-156 0,0-40 4 16,3-4-80-16,-3-31-32 16,7 6-8-16,4-9-20 15,3 16 8-15,4-23-48 16,-1 26 24-16,8-6-36 16,0 18 32-16,3 9-44 15,0 14 44-15,0 18-44 16,0 9 40-16,1 19-16 15,-1 7 32-15,-7 18-24 16,-3 7 24-16,-8 21 28 16,1-9-4-16,-11 10 20 15,0-4-16-15,-7-24 24 16,0-7-20-16,-4-29-144 16,4-2 68-16,7-35-324 15,4-9 216-15,17-22-472 16,7 3 364-16</inkml:trace>
  <inkml:trace contextRef="#ctx0" brushRef="#br0" timeOffset="-124051.139">20775 3958 1164 0,'-3'0'428'0,"3"0"-332"0,-15 0-24 16,5 0 92-1,6 0-104-15,-10 0 8 16,4 7-40-16,-12-4-8 15,8 3-12-15,-7 10-24 0,4-4 8 16,-1 13-32-16,4 10 24 0,0 12 4 31,7 6 12-31,3 7 0 0,8-10 0 16,3-9-12-16,7-13 8 0,7-19 4 16,4-2 0-16,3-26 8 15,4-12-4-15,-1-7 8 16,-2 3-8-16,-8-9 16 15,0 10-12-15,-7 3-12 16,-3 6 0-16,-4-1 28 16,0 17-12-16,-7 9-4 15,3 9-4-15,-3 23-4 16,0 5 0-16,0 26-28 16,0 0 16-16,4 6-108 15,3-6 64-15,3-16 32 16,5-13 20-16,2-24-20 15,4-10 12-15,4-38 12 16,3-3 4-16,4-25 8 16,-7 7-8-16,-1-7 60 15,1 6-36-15,-4 7 84 16,-3 9-60-16,-4 6 72 16,-3 20-72-16,-4 8 0 15,3 13-32-15,-6 13-12 16,3 6-4-16,-7 28 4 15,0-3-4-15,0 22-20 16,0-12 8-16,0 2 32 0,0-12-16 16,0-15 8-1,3-10-8-15,-3-7 36 0,4-15-20 16,-1-15 32-16,4-7-32 0,4-22-12 31,0 0-8-31,6-10-24 0,1 11 12 0,3-1-4 16,4 9 4-1,-1 7-20-15,5 9 16 0,-5 10 12 16,1 2 4-16,-11 14-12 16,0 2 4-16,-7 26 4 15,4 2 0-15,-15 17 0 16,4 2 0-16,-7-3-12 16,0 1 8-16,0-10 48 15,4-13-24-15,3-22 0 16,7-6-12-16,10-31-60 15,8 0 28-15,3-32-8 16,4 17 20-16,3-20-8 16,4 25 8-16,0-12 24 15,0 19-4-15,-7 6-20 16,-4 9 4-16,-7 13 12 16,-3 6 0-16,-4 19 8 15,-4 0-8-15,-3 19-20 16,4-4 8-16,-1 10 12 15,1 7 0-15,7-20 8 16,-1 1-8-16,8-17 76 16,3 1-44-16,8-19 56 15,-1-3-52-15,7-28 8 0,-3 2-32 16,10-14-8-16,1-11-4 0,-4 1-76 16,-4 9 40-1,-7-6 12-15,-7 6 16 0,-17-6 64 16,-4 12-32-16,-14 10 128 15,-4 6-84-15,-10 13-44 16,0 15-20-16,-7 13-44 16,3 9 20-16,0 22-12 15,8 6 16 1,3 23-8-16,10-7 8 0,15 0 52 16,6-9-20-16,26-19 36 15,6-7-32-15,25-21-76 16,0-16 28-16</inkml:trace>
  <inkml:trace contextRef="#ctx0" brushRef="#br0" timeOffset="-116078.876">23484 4027 832 0,'-3'-18'308'0,"3"18"-240"0,-4-16-20 0,1 7 64 16,3-1-72-16,-4 1 52 15,1 2-52-15,-4-5 84 16,0 6-68-16,-7-4 80 16,3 4-80-16,-10 6 36 15,3 0-56-15,-7 6 0 16,4 4-24-16,-3 8-24 15,2 1 4-15,-2 16-4 16,3-7 4-16,3 22-12 16,7-3 12-16,4 16 4 15,4-10 4-15,6 7-20 16,8-13 12-16,7-13 12 16,6 1 0-16,8-26-4 15,3 7 4-15,4-32 20 0,0 10-12 16,-4-25 40-16,-3-1-28 0,-14-15 4 15,-4 3-16-15,-11-3 28 32,-3 6-24-32,-21-2 64 0,3 14-44 0,-10 1-8 15,3 3-16 1,-3 6-124-16,11 13 60 0,2 19-216 16,8-1 148-16,11 13-332 15,10 3 256-15</inkml:trace>
  <inkml:trace contextRef="#ctx0" brushRef="#br0" timeOffset="-115629.801">23809 4031 880 0,'0'-10'328'0,"0"10"-256"0,-4-19-16 15,1 19 100 1,6 0-96-16,-3 0-16 15,4 10-28-15,-4-1-24 16,3 10 4-16,-3 15-16 16,4 7 12-16,-4 13 4 15,0-1 4-15,0-3 8 16,0 0-4-16,0-12 24 16,0-10-16-16,0-15 92 15,0-10-56-15,4-28-12 0,3 6-24 16,3-25-12-16,8 0 4 0,3-3-4 15,4 12 0-15,3-8-12 16,4 14 8-16,3 1-16 16,-3 12 12-16,-1 7-4 15,-2 9 4-15,-5 9 16 16,1 7-4-16,-11 19 8 16,0 2-8-16,-10 23 8 15,3-4-8-15,-7-2 60 16,0-7-36-16,-7-3-4 15,3-10-12-15,-3-15-188 16,7-10 100-16,0-18-688 16,7-1 424-16</inkml:trace>
  <inkml:trace contextRef="#ctx0" brushRef="#br0" timeOffset="-115057.334">25294 3689 768 0,'-3'-16'284'0,"3"16"-220"0,3-3-20 0,1-3 232 16,-1 6-160-16,-3 0 104 15,0 0-128-15,0-3 12 16,0 6-64-16,0-3-4 15,0 9-24-15,0 10-16 16,0 6 0-16,0 16-4 16,0 6 0-16,0 22-12 15,7-13 12-15,-3 41-4 16,3-6 4-16,-4 13 32 16,1-13-12-16,-4-16-32 15,3-6 12-15,-6-22-264 16,3-12 152-16,-7-29-332 15,0-6 256-15</inkml:trace>
  <inkml:trace contextRef="#ctx0" brushRef="#br0" timeOffset="-114313.442">24998 3852 956 0,'-7'25'352'0,"7"-25"-272"0,10 28-24 0,-3-9 136 16,4-3-116-16,7 2 16 15,6-2-56-15,15 3-8 16,-4-10-16-16,4-2 28 16,0-7-24-16,3-19-4 15,1-6-8-15,-5-19-84 16,1 0 44-16,0-13-32 16,-4 7 44-16,-3 6 0 15,-4 7 16-15,-3 2 16 16,0 16-4-16,-8 10 24 15,1 3-16-15,-4 12 12 16,4 13-12-16,-8 25 0 16,1 0-4-16,-8 22 4 15,1 3-8-15,-11 21-4 16,3 8 4-16,-10-1 28 16,7-16-16-16,-3-18 48 15,6-10-36-15,-3-27-48 16,4-14 8-16,3-31-132 15,7-3 84-15,3-18-76 0,4-4 80 16,4 3 24 0,3 9 16-16,0-2 8 15,0 15 0-15,-3 10 16 0,0 9-4 16,-4 9 60-16,3 7-36 0,-6 12 32 16,3 7-32-16,0 2 16 15,0 7-24-15,0-3 28 16,4-13-32-16,3-6 32 15,0-6-32-15,8-7 12 16,2 1-16-16,8-29 0 16,4 9-4-16,2-24-40 15,-2-1 16-15,-4-12-84 16,-4 3 60-16,-7-9-12 16,-3 9 32-16,-15-3 40 15,-3-3-12-15,-14 19 124 16,0 12-76-16,-14 3 16 15,4 19-48-15,-15 22-20 16,7 4-8-16,-10 33-4 16,10 7 0-16,0 13 16 15,8-4-4-15,13-15 40 16,8-10-20-16,17-6 40 16,4-15-36-16,20-20-180 15,1-2 80-15,25-45-864 16,-4 7 516-16</inkml:trace>
  <inkml:trace contextRef="#ctx0" brushRef="#br0" timeOffset="-113540.51">27259 3924 756 0,'-7'6'280'0,"7"-6"-216"0,-3 0-20 15,-1 6 180-15,4-2-132 0,-7 5 88 16,3 0-108-16,-3 7-20 16,4 3-32-16,-8 9-32 15,8 4 4-15,-1 15-12 16,4 0 8-16,0 15 24 15,7 1-4-15,0-10 4 16,7-2-4-16,4-17 56 16,0-6-36-16,6-25 40 15,1 4-36-15,3-32 16 16,4-4-28-16,-7-15-28 16,-1 7 4-16,-6-7 0 15,0 9 4-15,-4 7-12 16,0 3 8-16,-3 22-16 15,-4 3 12-15,-7 19-24 16,3 6 20-16,1 25 4 16,3 3 8-16,0 7-20 15,0-7 12-15,3-15 76 16,5-4-40-16,2-15 160 16,1-9-108-16,14-29 100 15,3-6-104-15,7-32-40 16,1-2-24-16,-5-13-92 15,1 15 44-15,-7-3-260 16,0 17 164-16</inkml:trace>
  <inkml:trace contextRef="#ctx0" brushRef="#br0" timeOffset="-113317.106">28194 4278 1060 0,'4'-25'392'0,"-4"25"-304"0,3-12-28 0,-3 5 172 15,0 7-140-15,0 0-20 16,0 7-44-16,-3 5-40 16,3 13 4-16,-4 10-12 15,8 2 8-15,-4 7-196 16,7 3 116-16</inkml:trace>
  <inkml:trace contextRef="#ctx0" brushRef="#br0" timeOffset="-113148.559">28367 3726 1144 0,'-7'-34'420'0,"7"34"-324"0,-14-13-28 16,3 7 128-1,8 12-120-15,-8-3-56 16,4 7-16-16,-4 6-136 16,8 2 76-16</inkml:trace>
  <inkml:trace contextRef="#ctx0" brushRef="#br0" timeOffset="-112806.462">28437 4278 808 0,'0'60'300'0,"0"-60"-232"0,-10 63-20 0,6-41 72 16,4 9-76-16,0-9 8 15,4-3-32-15,-1-10 200 16,4-3-124-16,4-21 76 16,0-7-100-16,6-28-12 15,4 6-40-15,1-13-28 16,-1 4 0-16,0 6-4 15,0 6 4-15,0 7-12 16,-3 12 12-16,-4 3 20 16,0 13-4-16,-3 6-4 15,3 9 0-15,-4 16-16 16,1 3 8-16,-4 16-4 16,0 3 0-16,-3 7 24 15,3-4-8-15,0-19-204 16,3-6 104-16,8-15-236 15,3-10 184-15</inkml:trace>
  <inkml:trace contextRef="#ctx0" brushRef="#br0" timeOffset="-112412.101">29108 4046 932 0,'-14'7'348'0,"14"-7"-272"0,-11-13-20 0,0 13 48 15,4 13-68-15,-10-4-12 16,3 3-16-16,-11 14 0 15,7 2-4-15,-6 22 16 16,2-3-12-16,8 6-12 16,7 1 0-16,14-17-84 15,7-12 48-15,15-15 16 16,6-10 16-16,7-25 52 16,1 6-24-16,6-19 80 15,0 10-56-15,-3-3 92 16,-3 9-76-16,-8 6 44 15,-3 13-64-15,-11 15 40 16,-7 13-44-16,-14 23 8 16,0-5-28-16,-21 20-8 15,-4 6-4-15,-21 22 4 16,7-9-4-16,-24 15 52 16,3-16-32-16,-18-12-64 15,15-22 20-15,-8-22-372 16,18-15 216-16,11-29-560 15,14-6 412-15</inkml:trace>
  <inkml:trace contextRef="#ctx0" brushRef="#br0" timeOffset="-112038.101">29602 4526 1352 0,'0'13'500'0,"0"-13"-392"16,3 0-28-16,-3 0 284 15,0 0-216-15,0 0-24 16,7 0-80-16,-3 0-228 15,3 9 100-15,-4-3-708 0,11 13 440 16,1-3-412-16</inkml:trace>
  <inkml:trace contextRef="#ctx0" brushRef="#br0" timeOffset="27334.206">15783 6411 788 0,'-3'0'292'0,"3"0"-228"0,3 0-16 0,-3-7 96 32,4 7-88-32,-4-3 128 0,7-3-104 0,0-7 120 15,4-2-116-15,-4-10 76 16,3 6-96-16,1-9 12 16,3 3-44-16,-4-13 12 15,5 13-24-15,-5-19 28 16,1 13-32-16,-4-23 32 15,3 10-32-15,-6-15 4 16,3 5-12-16,-4 1-16 16,1 9 4-16,0-3 12 15,3 19-4-15,-4-7-12 16,4 17 4-16,-3-7 12 16,3 15-4-16,0 1-4 15,3 3 4-15,1 12-24 16,0 9 12-16,-1 14-48 15,1-1 28-15,-8 16-4 16,4 3 20-16,-3-3-8 16,3-3 8-16,0-20 44 15,0-5-20-15,0-25 8 16,4-7-12-16,-1-22-24 16,4-2 8-16,0-17-24 15,1 10 20-15,2-12 4 16,1 12 8-16,-4-4-12 15,4 7 8-15,-8 7-24 16,4 12 16-16,-3 12 4 16,-1 7 8-16,-3 12-12 15,4 7 8-15,-7 21-24 0,3 1 16 0,-7 21-4 16,0 4 8-16,-7 28 16 16,3-7-4-16,-3 1 16 15,7-13-12-15,-7-13-28 16,7-6 8-16,0-18-260 15,3-7 152-15</inkml:trace>
  <inkml:trace contextRef="#ctx0" brushRef="#br0" timeOffset="27667.309">16408 5912 976 0,'-7'28'360'0,"7"-28"-280"0,-7 35-20 16,3-16 12-1,4 6-52-15,-3 9 8 16,6 1-16-16,4 2-8 16,4-2 0-16,3-7 56 15,3-9-32-15,8-4 140 16,3-11-96-16,4-14 40 15,-4-2-68-15,1-20 56 16,-1 4-60-16,-4-19 28 16,-2 6-40-16,-5 1-36 15,1-1 4-15,-8 6-132 16,5 7 76-16,-5 9-276 0,4 13 188 0,4 3-268 31,0 12 236-31</inkml:trace>
  <inkml:trace contextRef="#ctx0" brushRef="#br0" timeOffset="28020.375">17152 5762 1080 0,'7'-29'400'0,"-7"29"-312"0,-25-19-24 0,11 10 124 16,4 3-116-16,-11 3 68 16,-1-4-80-16,-9 14-24 15,2 2-24-15,-2 19-28 16,6 1 8-16,-3 21-4 15,10-3 4-15,8 3 8 16,6-3 0-16,11-9-36 16,4-4 20-16,10-9-4 15,0-6 12-15,7-13 0 16,0-3 0-16,8-6 32 16,-5-3-12-16,-2 0-4 15,-1 3-4-15,-3 3-16 16,-1 3 8-16,-6 12-4 15,0 14 0-15,-11 5 88 16,-4 1-48-16,-13 18-8 16,-1 3-16-16,-10-2-8 15,3-1 0-15,-7-12-212 16,4-13 116-16,4-34-412 0,6-4 284 16</inkml:trace>
  <inkml:trace contextRef="#ctx0" brushRef="#br0" timeOffset="28230.105">17554 5439 1132 0,'39'-38'420'0,"-39"38"-328"0,11-6-24 15,-11 6 172-15,3 9-144 0,-6 7 52 16,-1 3-88-16,-3 15 32 16,4-6-52-16,-5 16-28 15,8-6-12-15,-3 31 0 16,6 3 0-16,-6 28-196 15,-1-3 108-15,-3 19-456 16,0-9 300-16,-7-10-452 16,4-15 396-16</inkml:trace>
  <inkml:trace contextRef="#ctx0" brushRef="#br0" timeOffset="28424.574">17350 5903 1424 0,'3'28'528'0,"-3"-28"-412"0,21 34-32 16,0-15 68-1,4-9-100-15,28 5 16 0,4-5-44 0,24-4-64 16,0-3 16-16,35-22-296 31,-6 4 176-31,27-23-452 16,-10 3 336-16</inkml:trace>
  <inkml:trace contextRef="#ctx0" brushRef="#br0" timeOffset="29168.586">18944 5432 880 0,'4'-9'328'0,"-4"9"-256"0,-7 6-16 0,3-3 72 15,4 4-80-15,-3 8 32 16,3-2-44-16,-4 18 12 16,4 0-28-16,-3 23 28 15,6-4-32-15,-3 31-12 16,0 1-8-16,-3 15 12 15,3-6-4-15,-8-3 76 16,5-16-44-16,-4-9 120 16,3-13-88-16,1-22 108 15,6-15-100-15,1-16 16 16,3-13-56-16,4-15-40 16,6-1 0-16,8-12 8 15,0 7 0-15,3-7-36 16,0 9 16-16,4 13-12 15,-4 7 16-15,0 12-8 16,0 6 8-16,-3 15 8 16,0 8 4-16,-8 21-28 15,-2-3 16-15,-8 18-32 16,0-2 28-16,-7-4-160 16,0-2 96-16,0-29-396 15,7-7 264-15</inkml:trace>
  <inkml:trace contextRef="#ctx0" brushRef="#br0" timeOffset="29536.606">19614 5994 1412 0,'-14'15'524'0,"14"-15"-408"0,-21 10-32 0,11-4 88 16,3 3-112-16,-11 4-16 15,7-4-28-15,-6 7-24 16,6 3 4-16,-3 6-4 15,7 3 0-15,-4 0 0 16,4 4 0-16,4-4-28 16,6 0 20-16,4-3-28 15,4-6 24-15,7-10-52 16,-1-9 40-16,4-9 16 16,4 0 12-16,0-16 4 15,3 6 0-15,-7-6 0 16,4 6 0-16,-8-9 16 15,-2 12-8-15,-5 3 60 16,-3 7-40-16,-3 3 8 16,-1 6-24-16,-3 13-32 15,0 3 8-15,0 9-92 16,4 6 56-16,-1 10-276 16,8-6 180-16,-1-13-220 0,8 0 208 15</inkml:trace>
  <inkml:trace contextRef="#ctx0" brushRef="#br0" timeOffset="30069.711">19953 6179 976 0,'7'-7'360'0,"-7"7"-280"0,-3-3-20 0,-1 6 124 15,8 4-112-15,-4 11 52 16,0 1-76-16,0 16 0 16,3 2-28-16,1 7 16 15,6 0-24-15,4-9 40 16,0-7-28-16,11-19 100 15,3 1-68-15,11-39 20 16,0 4-44-16,3-15-4 16,1-1-16-16,-5-3-200 15,-6 16 100-15,-7-7-236 16,0 13 180-16,-4 0-220 16,-4 19 208-16,1 6-20 15,3 13 104-15,-7 3 4 16,0 6 40-16,-3 3 16 15,3 0 8-15,-3-3 204 16,3 1-108-16,-4-17 288 16,5 0-212-16,-1-9 168 15,3-9-196-15,4-7 8 16,4-3-92-16,0-9-8 16,3 3-28-16,0-9-12 15,-3 2-4-15,-4-8-4 0,-3 11 0 16,-11-8 24-1,-4 5-12-15,-17 10 76 0,0 7-52 16,-14 15-12-16,0 9-16 0,-8 19-36 16,8 13 16-16,-4 25-20 15,8 3 16-15,-1 12 52 16,11 1-16-16,7-13 52 16,10-6-40-16,19-16 28 15,6-7-32-15,25-27-176 16,7-4 80-1</inkml:trace>
  <inkml:trace contextRef="#ctx0" brushRef="#br0" timeOffset="30703.221">22221 6110 1224 0,'-7'-13'456'0,"7"13"-356"0,-14-19-28 0,4 7 128 31,6 9-124-31,-10-4 40 0,4-2-68 0,-12-1 32 16,5 7-44-16,-15-6 24 16,7 3-32-16,-14 6 8 15,8 6-20-15,-19 6-24 16,12 7 0-16,-8 6-12 15,7 10 8-15,0 12-20 16,11 6 20-16,7 1 12 16,14-1 4-16,10-3-4 15,8-12 4-15,13-20 4 16,8-2-4-16,7-25 8 16,0-7-8-16,3-18-12 15,-3-4 4-15,-4 0-4 16,-3 4 0-16,-11-7 24 15,-7 13-8-15,-3 0 40 16,-4 9-24-16,-7 3 56 16,3 13-44-16,-6 3-8 15,-1 9-16-15,-3 13-44 16,7 3 16-16,0 19-4 16,4 3 12-16,3 4-88 15,7-8 48-15,7-11-372 16,4-1 232-16</inkml:trace>
  <inkml:trace contextRef="#ctx0" brushRef="#br0" timeOffset="31403.898">23206 6144 780 0,'-18'-12'288'0,"18"12"-224"0,-10-22-20 16,2 12 188-1,5 7-136-15,-4-13 104 16,3 13-116-16,-6-3 76 16,6 0-92-16,-3 3 20 15,4 6-52-15,-1 3 4 16,8 3-24-16,-8 20 0 0,1-4-8 0,-4 28-32 15,-1 10 12-15,-2 28 12 32,6-4 4-32,-3 20-4 0,4-10 4 0,-4 0 48 31,3-15-28-31,-6-19 140 0,6-10-92 0,1-34 108 16,3-10-100-16,3-37-16 15,4 0-40-15,0-35-24 16,4-6-4-16,-1-22 4 15,4 3 0-15,1-21 0 16,-1 15 0-16,3-4-20 16,5 17 12-16,-1 9-12 15,3 9 8-15,5 16 0 16,-1 12 4-16,4 10 0 16,-1 22 0-16,5 6-12 15,-5 13 12-15,-6 6-12 16,0 9 8-16,-15 1 0 15,-3 12 4-15,-21 0 0 16,0 6 0-16,-18-3-88 16,1-3 48-16,-12-16-276 15,12-9 180-15,-5-13-280 16,12-6 240-16</inkml:trace>
  <inkml:trace contextRef="#ctx0" brushRef="#br0" timeOffset="32240.907">23834 6207 1060 0,'7'-10'392'0,"-7"10"-304"0,-4-18-28 0,-3 11 128 16,4 7-116-16,-8-12 68 16,0 2-80-16,-6-5 8 15,3 12-36-15,-7-4 4 16,6 1-20-16,-9 12-44 15,6 10 16-15,-7 12-16 16,8 7 16-16,-4 21-8 16,6-3 8-16,5 7 8 15,6-7 4-15,11-15 0 16,4-10 0-16,7-28 0 16,6-3 0-16,5-38-28 15,-1 4 16-15,4-17-48 16,-4 10 32-16,-4-9 16 15,1 9 8-15,-11 7 28 16,0 2-12-16,-10 10 32 16,3 6-28-16,-7 16-24 15,3 3 4-15,-6 19-8 16,3 0 4-16,-4 9 0 16,4 13 0-16,0 6-124 15,7 6 72-15,-3-6-252 16,7-3 176-16,3-10-104 15,0-15 140-15,0-9-80 16,4-10 108-16,-4-10-72 16,3-2 84-16,-6-13 296 15,-1 9-124-15,-2-3 196 0,-1 7-176 16,-4-4 56-16,1 10-112 0,-1 6 48 16,4 6-72-16,0 13-12 15,4 0-24-15,-4 21-12 16,0-2 0-16,0 15 40 15,0 4-24-15,-3 12 8 16,-1-7-16-16,1 1 20 16,-1-10-20-16,-3-18 216 15,0-16-124-15,4-35 52 16,6-6-92-16,4-41-40 16,1 1-12-16,2-42 4 15,1 13-8-15,-1-22 4 16,5 22-4-16,-5-6 4 15,4 22-8-15,1-3 52 16,-1 31-32-16,0 6 32 16,-3 16-28-16,-1 15-16 15,1 10-8-15,-1 10-4 16,1 5 0-16,-4 14-20 16,0 2 12-16,-10 0 4 15,-1 4 4-15,-13-1-12 16,-1 4 8-16,-10-7-4 15,3-9 0-15,-10-6-152 16,7 0 88-16,-7-16-340 16,3 0 228-16</inkml:trace>
  <inkml:trace contextRef="#ctx0" brushRef="#br0" timeOffset="32807.898">24536 6251 1112 0,'28'-10'412'0,"-28"10"-320"0,25 0-28 0,-15-6 64 16,1 6-84-16,3-3 16 15,0 3-36-15,4-6 12 16,-1 6-20-16,4-10 0 16,1 1-8-16,-1-4 12 15,0-2-12-15,0-14-4 16,-3 4 0-16,-4-12-4 15,-4 5 0-15,-6-5 60 16,-4 12-32-16,-11 6 76 16,1 6-56-16,-11 13 0 15,7 3-28-15,-11 22-20 16,7 4-4-16,-3 8-16 16,3 4 12-16,4 12 4 15,7-6 4-15,7 7-300 16,11-10 164-16,6-10-124 15,5-15 156-15,9-19-32 16,1-9 80-16,10-26-68 16,-3 10 72-16,0-22 20 0,0 3 16 15,-7 0 252 1,-1 0-128-16,-9 10 152 0,-1 15-152 0,-7 6 32 16,0 13-80-16,-7 10-12 15,7 9-28-15,-10 9 4 16,3 13-12-16,-7 6 80 15,0 6-48-15,0-6-4 16,7-3-24-16,-4-19 172 16,8-9-100-16,3-32 32 15,7-3-72-15,4-25-80 16,0 0 12-16,3-18-152 16,0 8 96-16,4-5-268 15,-1 12 196-15,1 12-208 16,0 16 204-16</inkml:trace>
  <inkml:trace contextRef="#ctx0" brushRef="#br0" timeOffset="33125.379">25852 6081 704 0,'-22'-44'264'0,"22"44"-208"0,-21-21-12 15,14 8 264 1,4 10-176-16,-8-3 140 16,0 6-156-16,-6 0 76 15,6 6-108-15,-13 3 24 0,6 10-64 0,-10 6 36 16,3 0-44-16,-3 13 0 16,7 0-24-16,3 12-8 15,7-3 0-15,11 0-60 16,7 3 32-16,18-12-8 15,3-13 20 1,15-16-116-16,3-3 72 0,10-31-128 16,0-9 104-16,15-20-304 15,-4 1 216-15</inkml:trace>
  <inkml:trace contextRef="#ctx0" brushRef="#br0" timeOffset="33355.353">26402 5592 892 0,'-14'-47'332'15,"14"47"-260"-15,-18 0-20 0,11 0 204 16,4 6-152-16,-8-2 124 16,7 5-132-16,-6-3 84 15,6 7-104-15,-6-4-8 16,3 1-40-16,-4 15-24 16,8 0-8-16,-12 22 12 15,8 12-4-15,-14 32 8 16,7 0-8-16,-14 32-240 15,3 2 128-15,-3-9-352 16,10-16 260-16</inkml:trace>
  <inkml:trace contextRef="#ctx0" brushRef="#br0" timeOffset="33575.761">26423 6194 976 0,'14'-15'360'0,"-14"15"-280"0,4-7-20 0,-4 7 196 15,0 7-152-15,0-4 144 16,3 3-144-16,-3 3 96 16,4 1-116-16,-4-1 36 15,0 7-72-15,0 9-24 16,0-3-16-16,0 22-28 16,0-3 12-16,-4 15-4 15,4-3 4-15,-7 10-300 16,4-3 168-16,-8-13-352 15,4-3 280-15</inkml:trace>
  <inkml:trace contextRef="#ctx0" brushRef="#br0" timeOffset="33754.571">26628 5859 1456 0,'3'-35'536'0,"-3"35"-416"0,0-9-32 15,0 6 40 1,0 3-88-16,-3-7-116 16,3 14 40-16,-4-7-324 15,8 0 200-15,-1 3-644 0,8 3 448 0</inkml:trace>
  <inkml:trace contextRef="#ctx0" brushRef="#br0" timeOffset="34239.311">26864 5962 1204 0,'0'10'448'0,"0"-10"-348"0,-3 18-32 0,3-8 80 15,3-1-96-15,1 16 16 16,-1 4-44-16,1 8 32 16,-1 13-32-16,-3 22 40 15,4 1-36-15,-11 27-4 16,3-3-16-16,-6 7-16 15,-1-20 4-15,-3-5 48 16,7-17-24-16,-4-27 68 16,4-13-48-16,0-32 52 15,4-2-52-15,3-38 24 16,3 3-36-16,8-41 0 16,6 6-16-16,8-24-8 15,0 9 0-15,6-1-32 16,5 26 16-16,6-9 32 15,-3 18-12-15,7 10 36 16,-4 9-28-16,0 9 4 16,1 16-12-16,-4 10-8 15,-8 9 4-15,-3 9-92 16,1 7 48-16,-12 12-40 16,1 1 48-16,-22 11 20 0,1-2 8 15,-32 15 56-15,-4-9-28 0,-28-6 52 16,3-4-44-1,-17-15-84-15,14-9 24 0,-7-20-448 16,18-2 260-16,13-10-400 16,15 3 348-16</inkml:trace>
  <inkml:trace contextRef="#ctx0" brushRef="#br0" timeOffset="34628.27">27520 6382 1600 0,'-3'4'592'0,"3"-4"-460"0,0 6-36 0,-4-3 80 16,4-3-116-16,-3 9-88 16,3-2 12-16,-4-7-492 15,4 3 276-15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20688" y="703263"/>
            <a:ext cx="6261100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18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7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can print out and cut out and hand out so students can remember what they are. Aim for a balanced set </a:t>
            </a:r>
            <a:r>
              <a:rPr lang="en-US"/>
              <a:t>of participants.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9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Comic strip</a:t>
            </a:r>
          </a:p>
        </p:txBody>
      </p:sp>
    </p:spTree>
    <p:extLst>
      <p:ext uri="{BB962C8B-B14F-4D97-AF65-F5344CB8AC3E}">
        <p14:creationId xmlns:p14="http://schemas.microsoft.com/office/powerpoint/2010/main" val="4133786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briefly</a:t>
            </a:r>
          </a:p>
        </p:txBody>
      </p:sp>
    </p:spTree>
    <p:extLst>
      <p:ext uri="{BB962C8B-B14F-4D97-AF65-F5344CB8AC3E}">
        <p14:creationId xmlns:p14="http://schemas.microsoft.com/office/powerpoint/2010/main" val="186821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641">
              <a:defRPr/>
            </a:pPr>
            <a:r>
              <a:rPr lang="en-US" dirty="0"/>
              <a:t>Discuss briefly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1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641">
              <a:defRPr/>
            </a:pPr>
            <a:r>
              <a:rPr lang="en-US" dirty="0"/>
              <a:t>Discuss briefly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84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641">
              <a:defRPr/>
            </a:pPr>
            <a:r>
              <a:rPr lang="en-US" dirty="0"/>
              <a:t>Discuss briefly</a:t>
            </a:r>
          </a:p>
        </p:txBody>
      </p:sp>
    </p:spTree>
    <p:extLst>
      <p:ext uri="{BB962C8B-B14F-4D97-AF65-F5344CB8AC3E}">
        <p14:creationId xmlns:p14="http://schemas.microsoft.com/office/powerpoint/2010/main" val="246113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97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703263"/>
            <a:ext cx="626110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Comic strip</a:t>
            </a:r>
          </a:p>
        </p:txBody>
      </p:sp>
    </p:spTree>
    <p:extLst>
      <p:ext uri="{BB962C8B-B14F-4D97-AF65-F5344CB8AC3E}">
        <p14:creationId xmlns:p14="http://schemas.microsoft.com/office/powerpoint/2010/main" val="40143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703263"/>
            <a:ext cx="626110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a system</a:t>
            </a:r>
            <a:r>
              <a:rPr lang="en-US" baseline="0" dirty="0"/>
              <a:t> has used up its useful life, it is time to start SDLC all over again.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29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703263"/>
            <a:ext cx="626110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3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can print out and cut out and hand out so students can remember what they are. Aim for a balanced set </a:t>
            </a:r>
            <a:r>
              <a:rPr lang="en-US"/>
              <a:t>of participants.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7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20688" y="703263"/>
            <a:ext cx="6261100" cy="3521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248" y="4459526"/>
            <a:ext cx="5681980" cy="42248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42530">
              <a:spcBef>
                <a:spcPts val="426"/>
              </a:spcBef>
            </a:pPr>
            <a:endParaRPr lang="en-US" dirty="0">
              <a:solidFill>
                <a:srgbClr val="000000"/>
              </a:solidFill>
              <a:cs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714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20688" y="703263"/>
            <a:ext cx="6261100" cy="35210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0248" y="4459526"/>
            <a:ext cx="5681980" cy="42248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pPr marL="42530">
              <a:spcBef>
                <a:spcPts val="426"/>
              </a:spcBef>
            </a:pPr>
            <a:r>
              <a:rPr lang="en-US" dirty="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These three variables are interdependent</a:t>
            </a:r>
          </a:p>
          <a:p>
            <a:pPr marL="42530">
              <a:spcBef>
                <a:spcPts val="426"/>
              </a:spcBef>
            </a:pPr>
            <a:r>
              <a:rPr lang="en-US" dirty="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You cannot change one without changing the others</a:t>
            </a:r>
          </a:p>
          <a:p>
            <a:pPr marL="42530">
              <a:spcBef>
                <a:spcPts val="426"/>
              </a:spcBef>
            </a:pPr>
            <a:r>
              <a:rPr lang="en-US" dirty="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For example, decreasing a project’s timeframe means either increasing the cost of the project or decreasing the scope of the project to meet the new deadline</a:t>
            </a:r>
          </a:p>
          <a:p>
            <a:pPr marL="42530">
              <a:spcBef>
                <a:spcPts val="426"/>
              </a:spcBef>
            </a:pPr>
            <a:r>
              <a:rPr lang="en-US" dirty="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Increasing a project’s scope means either increasing the project’s timeframe or increasing the project’s cost – or both – to meet the increased scope changes</a:t>
            </a:r>
          </a:p>
          <a:p>
            <a:pPr marL="42530">
              <a:spcBef>
                <a:spcPts val="426"/>
              </a:spcBef>
            </a:pPr>
            <a:r>
              <a:rPr lang="en-US" dirty="0">
                <a:solidFill>
                  <a:srgbClr val="000000"/>
                </a:solidFill>
                <a:cs typeface="Arial" pitchFamily="34" charset="0"/>
                <a:sym typeface="Arial" pitchFamily="34" charset="0"/>
              </a:rPr>
              <a:t>Project management is the science of making intelligent trade-offs among time, cost, and scope</a:t>
            </a:r>
          </a:p>
        </p:txBody>
      </p:sp>
    </p:spTree>
    <p:extLst>
      <p:ext uri="{BB962C8B-B14F-4D97-AF65-F5344CB8AC3E}">
        <p14:creationId xmlns:p14="http://schemas.microsoft.com/office/powerpoint/2010/main" val="22222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external things (requirements, regulations, technologies) change during the SDLC.</a:t>
            </a:r>
          </a:p>
        </p:txBody>
      </p:sp>
    </p:spTree>
    <p:extLst>
      <p:ext uri="{BB962C8B-B14F-4D97-AF65-F5344CB8AC3E}">
        <p14:creationId xmlns:p14="http://schemas.microsoft.com/office/powerpoint/2010/main" val="75013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703263"/>
            <a:ext cx="6261100" cy="3521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0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to do this one in Google Polls when I have a large class.</a:t>
            </a:r>
          </a:p>
        </p:txBody>
      </p:sp>
    </p:spTree>
    <p:extLst>
      <p:ext uri="{BB962C8B-B14F-4D97-AF65-F5344CB8AC3E}">
        <p14:creationId xmlns:p14="http://schemas.microsoft.com/office/powerpoint/2010/main" val="22422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 student off the shelf rep come and select a prefabricated airplane. They can test it out and compare it to the requirements document.</a:t>
            </a:r>
          </a:p>
        </p:txBody>
      </p:sp>
    </p:spTree>
    <p:extLst>
      <p:ext uri="{BB962C8B-B14F-4D97-AF65-F5344CB8AC3E}">
        <p14:creationId xmlns:p14="http://schemas.microsoft.com/office/powerpoint/2010/main" val="351845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external things (requirements, regulations, technologies) change during the SDLC.</a:t>
            </a:r>
          </a:p>
        </p:txBody>
      </p:sp>
    </p:spTree>
    <p:extLst>
      <p:ext uri="{BB962C8B-B14F-4D97-AF65-F5344CB8AC3E}">
        <p14:creationId xmlns:p14="http://schemas.microsoft.com/office/powerpoint/2010/main" val="424576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074E-94A8-464E-8F05-C090A61737C3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EE2E0-E8E1-4D65-8228-F9EBB93B3F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51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15FC-7BF4-4CD3-9D77-0FCB18ADA657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62FF9-111C-4867-B756-C5D30AA42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79A1-A401-4E23-8E13-8D78447E3599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AF6F5-281C-48A5-A100-91CE67DFC9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1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9E9D0-2AC3-4041-9767-1D3BA6D1F79F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4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FB5E8-937F-4730-BA97-BCD5ACB88F04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7606E-DA4F-4ED9-B559-538D81C4D6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2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FB7B-16A5-43E2-A7BC-D76F6B697DED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B21B-354B-4B10-A18D-8590A1FFC5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172E-9201-493A-ABAA-98BCE4940862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7A497-5429-43EE-8131-F641D15EB1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6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9D21-9AF0-4BA0-A424-3A747D5A6A72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D547-5E8C-4C7C-B06B-1906B8435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B840-A271-4467-AD43-48DA2B37DCB5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83591B-9B49-46F6-A472-998767DEA583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DB6351-589C-49DE-843C-DD6D89922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1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0A60-CBA1-44A6-878A-2C50051BDABB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114B-2F22-4D15-8CA7-BCD03F4CDC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B67BF8-1BD6-4902-B5B3-A906FE0FDC4F}" type="datetime1">
              <a:rPr lang="en-US" smtClean="0"/>
              <a:t>2020-02-03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35D22A-17F4-4B37-A132-60A4518914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08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deed.com/jobs?q=Systems+Analyst&amp;l=Salt+Lake+City%2C+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7JmXAzByGVg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Preparations for Instructor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737360"/>
            <a:ext cx="10942320" cy="4587240"/>
          </a:xfrm>
        </p:spPr>
        <p:txBody>
          <a:bodyPr>
            <a:normAutofit/>
          </a:bodyPr>
          <a:lstStyle/>
          <a:p>
            <a:r>
              <a:rPr lang="en-US" sz="2800" dirty="0"/>
              <a:t>Three premade paper airplanes on colored paper</a:t>
            </a:r>
          </a:p>
          <a:p>
            <a:r>
              <a:rPr lang="en-US" sz="2800" dirty="0"/>
              <a:t>Lots of white paper</a:t>
            </a:r>
          </a:p>
          <a:p>
            <a:r>
              <a:rPr lang="en-US" sz="2800" dirty="0"/>
              <a:t>Paper clips &amp; Ruler</a:t>
            </a:r>
          </a:p>
          <a:p>
            <a:r>
              <a:rPr lang="en-US" sz="2800" dirty="0"/>
              <a:t>Scissors (optional) </a:t>
            </a:r>
          </a:p>
          <a:p>
            <a:r>
              <a:rPr lang="en-US" sz="2800" dirty="0"/>
              <a:t>Glue stick  (optional)</a:t>
            </a:r>
          </a:p>
          <a:p>
            <a:r>
              <a:rPr lang="en-US" sz="2800" dirty="0"/>
              <a:t>Stapler (optional)</a:t>
            </a:r>
          </a:p>
          <a:p>
            <a:r>
              <a:rPr lang="en-US" sz="2800" dirty="0"/>
              <a:t>Coloring instruments (markers, crayons…) (optional)</a:t>
            </a:r>
          </a:p>
          <a:p>
            <a:r>
              <a:rPr lang="en-US" sz="2800" dirty="0"/>
              <a:t>Tape  (optional)</a:t>
            </a:r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2B8E58-4ECB-42B3-AA04-66CF9E2E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36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33600" y="287339"/>
            <a:ext cx="10058400" cy="1084262"/>
          </a:xfrm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pPr marL="649288" indent="-609600">
              <a:buClr>
                <a:srgbClr val="006666"/>
              </a:buClr>
            </a:pPr>
            <a:r>
              <a:rPr lang="en-US" dirty="0"/>
              <a:t>Project management constraints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09339" y="1143000"/>
            <a:ext cx="5038724" cy="5011588"/>
            <a:chOff x="2687804" y="2713703"/>
            <a:chExt cx="3463589" cy="3444936"/>
          </a:xfrm>
        </p:grpSpPr>
        <p:sp>
          <p:nvSpPr>
            <p:cNvPr id="2" name="TextBox 1"/>
            <p:cNvSpPr txBox="1"/>
            <p:nvPr/>
          </p:nvSpPr>
          <p:spPr>
            <a:xfrm rot="18037732">
              <a:off x="2789164" y="4005643"/>
              <a:ext cx="742325" cy="40197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Time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3539585">
              <a:off x="5313036" y="4005641"/>
              <a:ext cx="706535" cy="40197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Cost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6694" y="5756668"/>
              <a:ext cx="925813" cy="40197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Scope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" name="Isosceles Triangle 4"/>
            <p:cNvSpPr/>
            <p:nvPr/>
          </p:nvSpPr>
          <p:spPr bwMode="auto">
            <a:xfrm>
              <a:off x="2687804" y="2713703"/>
              <a:ext cx="3463589" cy="2985853"/>
            </a:xfrm>
            <a:prstGeom prst="triangle">
              <a:avLst/>
            </a:prstGeom>
            <a:gradFill flip="none" rotWithShape="1">
              <a:gsLst>
                <a:gs pos="0">
                  <a:srgbClr val="8FB2B3">
                    <a:shade val="30000"/>
                    <a:satMod val="115000"/>
                  </a:srgbClr>
                </a:gs>
                <a:gs pos="50000">
                  <a:srgbClr val="8FB2B3">
                    <a:shade val="67500"/>
                    <a:satMod val="115000"/>
                  </a:srgbClr>
                </a:gs>
                <a:gs pos="100000">
                  <a:srgbClr val="8FB2B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0099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4000" dirty="0">
                  <a:solidFill>
                    <a:srgbClr val="FFFFFF"/>
                  </a:solidFill>
                </a:rPr>
                <a:t>Quality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14811"/>
              </p:ext>
            </p:extLst>
          </p:nvPr>
        </p:nvGraphicFramePr>
        <p:xfrm>
          <a:off x="135741" y="1354673"/>
          <a:ext cx="6843975" cy="21945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420654">
                  <a:extLst>
                    <a:ext uri="{9D8B030D-6E8A-4147-A177-3AD203B41FA5}">
                      <a16:colId xmlns:a16="http://schemas.microsoft.com/office/drawing/2014/main" val="4221722235"/>
                    </a:ext>
                  </a:extLst>
                </a:gridCol>
                <a:gridCol w="4423321">
                  <a:extLst>
                    <a:ext uri="{9D8B030D-6E8A-4147-A177-3AD203B41FA5}">
                      <a16:colId xmlns:a16="http://schemas.microsoft.com/office/drawing/2014/main" val="12195465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FFFF"/>
                          </a:solidFill>
                        </a:rPr>
                        <a:t>You want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rgbClr val="FFFFFF"/>
                          </a:solidFill>
                        </a:rPr>
                        <a:t>You 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31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800" dirty="0"/>
                        <a:t>Less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dirty="0"/>
                        <a:t>TIME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dirty="0"/>
                        <a:t>SCOPE,</a:t>
                      </a:r>
                      <a:r>
                        <a:rPr lang="en-US" sz="2800" baseline="0" dirty="0"/>
                        <a:t> More </a:t>
                      </a:r>
                      <a:r>
                        <a:rPr lang="en-US" sz="2800" dirty="0"/>
                        <a:t>COST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554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800" dirty="0"/>
                        <a:t>Less COST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Less</a:t>
                      </a:r>
                      <a:r>
                        <a:rPr lang="en-US" sz="2800" baseline="0" dirty="0"/>
                        <a:t> </a:t>
                      </a:r>
                      <a:r>
                        <a:rPr lang="en-US" sz="2800" dirty="0"/>
                        <a:t>SCOPE</a:t>
                      </a:r>
                      <a:r>
                        <a:rPr lang="en-US" sz="2800" baseline="0" dirty="0"/>
                        <a:t>, More </a:t>
                      </a:r>
                      <a:r>
                        <a:rPr lang="en-US" sz="2800" dirty="0"/>
                        <a:t>TIME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30996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800" dirty="0"/>
                        <a:t>More SCOPE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More TIME, More COST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14228"/>
                  </a:ext>
                </a:extLst>
              </a:tr>
            </a:tbl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3" b="98031" l="19075" r="81503">
                        <a14:foregroundMark x1="35838" y1="28346" x2="36416" y2="30709"/>
                        <a14:foregroundMark x1="65896" y1="27953" x2="67052" y2="30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61" r="17065"/>
          <a:stretch/>
        </p:blipFill>
        <p:spPr bwMode="auto">
          <a:xfrm>
            <a:off x="5485339" y="3305393"/>
            <a:ext cx="1239137" cy="284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1F286-7A1B-4629-8DB7-9E4D4CDF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8839200" y="6248400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r"/>
            <a:r>
              <a:rPr lang="en-US" sz="1400">
                <a:solidFill>
                  <a:srgbClr val="F8F8F8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11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System Development Methodologies</a:t>
            </a:r>
            <a:endParaRPr lang="en-US" sz="2400" dirty="0"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637520" cy="4478866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2800" b="1" i="1" dirty="0"/>
              <a:t>Waterfall</a:t>
            </a:r>
            <a:endParaRPr lang="en-US" sz="2800" b="1" i="1" dirty="0">
              <a:ea typeface="ヒラギノ角ゴ ProN W6" charset="-128"/>
            </a:endParaRPr>
          </a:p>
          <a:p>
            <a:pPr marL="782638" lvl="1">
              <a:lnSpc>
                <a:spcPct val="90000"/>
              </a:lnSpc>
              <a:buClr>
                <a:srgbClr val="006666"/>
              </a:buClr>
            </a:pP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“Cascades” linearly through the 7 phases</a:t>
            </a:r>
            <a:endParaRPr lang="en-US" sz="2200" dirty="0">
              <a:latin typeface="Arial Italic" charset="0"/>
              <a:sym typeface="Arial Italic" charset="0"/>
            </a:endParaRP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2800" b="1" i="1" dirty="0"/>
              <a:t>Agile </a:t>
            </a: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(i.e. “quick” &amp; “flexible”)</a:t>
            </a:r>
            <a:endParaRPr lang="en-US" dirty="0"/>
          </a:p>
          <a:p>
            <a:pPr marL="782638" lvl="1">
              <a:lnSpc>
                <a:spcPct val="90000"/>
              </a:lnSpc>
              <a:buClr>
                <a:srgbClr val="006666"/>
              </a:buClr>
            </a:pPr>
            <a:r>
              <a:rPr lang="en-US" sz="2200" dirty="0">
                <a:latin typeface="Arial Italic" charset="0"/>
                <a:cs typeface="Arial Italic" charset="0"/>
                <a:sym typeface="Arial Italic" charset="0"/>
              </a:rPr>
              <a:t>Small projects delivered quickly &amp; frequently; daily collaboration with users</a:t>
            </a:r>
            <a:endParaRPr lang="en-US" sz="2200" dirty="0">
              <a:latin typeface="Arial Italic" charset="0"/>
              <a:sym typeface="Arial Italic" charset="0"/>
            </a:endParaRPr>
          </a:p>
          <a:p>
            <a:pPr lvl="1">
              <a:lnSpc>
                <a:spcPct val="90000"/>
              </a:lnSpc>
              <a:buClr>
                <a:srgbClr val="006666"/>
              </a:buClr>
            </a:pPr>
            <a:r>
              <a:rPr lang="en-US" sz="2400" b="1" i="1" dirty="0"/>
              <a:t>Rapid Application Development (RAD)</a:t>
            </a:r>
            <a:endParaRPr lang="en-US" sz="2400" b="1" i="1" dirty="0">
              <a:ea typeface="ヒラギノ角ゴ ProN W6" charset="-128"/>
            </a:endParaRPr>
          </a:p>
          <a:p>
            <a:pPr marL="1182688" lvl="2">
              <a:lnSpc>
                <a:spcPct val="90000"/>
              </a:lnSpc>
              <a:buClr>
                <a:srgbClr val="006666"/>
              </a:buClr>
            </a:pPr>
            <a:r>
              <a:rPr lang="en-US" sz="1800" dirty="0">
                <a:latin typeface="Arial Italic" charset="0"/>
                <a:cs typeface="Arial Italic" charset="0"/>
                <a:sym typeface="Arial Italic" charset="0"/>
              </a:rPr>
              <a:t>Rapid prototyping; interactive user involvement</a:t>
            </a:r>
            <a:endParaRPr lang="en-US" sz="1800" dirty="0">
              <a:latin typeface="Arial Italic" charset="0"/>
              <a:sym typeface="Arial Italic" charset="0"/>
            </a:endParaRPr>
          </a:p>
          <a:p>
            <a:pPr lvl="1">
              <a:lnSpc>
                <a:spcPct val="90000"/>
              </a:lnSpc>
              <a:buClr>
                <a:srgbClr val="006666"/>
              </a:buClr>
            </a:pPr>
            <a:r>
              <a:rPr lang="en-US" sz="2400" b="1" i="1" dirty="0"/>
              <a:t>Extreme Programming (XP) Methodology</a:t>
            </a:r>
            <a:endParaRPr lang="en-US" sz="2400" b="1" i="1" dirty="0">
              <a:ea typeface="ヒラギノ角ゴ ProN W6" charset="-128"/>
            </a:endParaRPr>
          </a:p>
          <a:p>
            <a:pPr marL="1182688" lvl="2">
              <a:lnSpc>
                <a:spcPct val="90000"/>
              </a:lnSpc>
              <a:buClr>
                <a:srgbClr val="006666"/>
              </a:buClr>
            </a:pPr>
            <a:r>
              <a:rPr lang="en-US" sz="1800" dirty="0">
                <a:latin typeface="Arial Italic" charset="0"/>
                <a:cs typeface="Arial Italic" charset="0"/>
                <a:sym typeface="Arial Italic" charset="0"/>
              </a:rPr>
              <a:t>Tiny manageable phases; iterate with user feedback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2800" b="1" i="1" dirty="0"/>
              <a:t>Commercial off the shelf </a:t>
            </a:r>
          </a:p>
          <a:p>
            <a:pPr lvl="1">
              <a:lnSpc>
                <a:spcPct val="90000"/>
              </a:lnSpc>
              <a:buClr>
                <a:srgbClr val="006666"/>
              </a:buClr>
            </a:pPr>
            <a:r>
              <a:rPr lang="en-US" sz="1800" dirty="0">
                <a:latin typeface="Arial Italic" charset="0"/>
                <a:cs typeface="Arial Italic" charset="0"/>
                <a:sym typeface="Arial Italic" charset="0"/>
              </a:rPr>
              <a:t>Buy a ready made solution (e.g., </a:t>
            </a:r>
            <a:r>
              <a:rPr lang="en-US" sz="1800" dirty="0" err="1">
                <a:latin typeface="Arial Italic" charset="0"/>
                <a:cs typeface="Arial Italic" charset="0"/>
                <a:sym typeface="Arial Italic" charset="0"/>
              </a:rPr>
              <a:t>SalesForce</a:t>
            </a:r>
            <a:r>
              <a:rPr lang="en-US" sz="1800" dirty="0">
                <a:latin typeface="Arial Italic" charset="0"/>
                <a:cs typeface="Arial Italic" charset="0"/>
                <a:sym typeface="Arial Italic" charset="0"/>
              </a:rPr>
              <a:t> CRM)</a:t>
            </a:r>
            <a:endParaRPr lang="en-US" sz="1800" dirty="0">
              <a:latin typeface="Arial Italic" charset="0"/>
              <a:sym typeface="Arial Italic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96200" y="4508718"/>
            <a:ext cx="4495800" cy="181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D&amp;C 60:5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"Let there be a craft made, or bought, as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seemeth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you good, it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mattereth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 not unto me."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4DA5A6-09D0-43E0-A1A8-209D92C0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nt Arrow 5"/>
          <p:cNvSpPr/>
          <p:nvPr/>
        </p:nvSpPr>
        <p:spPr bwMode="auto">
          <a:xfrm rot="5400000">
            <a:off x="2924463" y="101709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>
            <a:off x="4143663" y="1790883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0" name="Bent Arrow 9"/>
          <p:cNvSpPr/>
          <p:nvPr/>
        </p:nvSpPr>
        <p:spPr bwMode="auto">
          <a:xfrm rot="5400000">
            <a:off x="5362863" y="2564675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5400000">
            <a:off x="6582063" y="3338467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rot="5400000">
            <a:off x="7801263" y="4112259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5400000">
            <a:off x="9087050" y="488605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81213" y="833649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Planning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00413" y="160744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Analysis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19613" y="2381233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Design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38813" y="3155025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Develop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58013" y="3928817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</a:rPr>
              <a:t>Test</a:t>
            </a:r>
            <a:endParaRPr kumimoji="0" lang="en-US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401013" y="4702609"/>
            <a:ext cx="16764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Implement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8763000" y="547640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Maintain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A8D03-68E3-4234-94FC-C5C19CBA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9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practical application</a:t>
            </a:r>
          </a:p>
        </p:txBody>
      </p:sp>
      <p:pic>
        <p:nvPicPr>
          <p:cNvPr id="5124" name="Picture 4" descr="http://metaicon.com/assets/images/paper_airpla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62" y="1752601"/>
            <a:ext cx="4419600" cy="433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EE570-1810-46DE-8CD0-C761F2C0A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02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08920" cy="447689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Should we do this? (yes; otherwise we will not learn today…)</a:t>
            </a:r>
          </a:p>
          <a:p>
            <a:r>
              <a:rPr lang="en-US" sz="3200" dirty="0"/>
              <a:t>Decide on Team</a:t>
            </a:r>
          </a:p>
          <a:p>
            <a:pPr lvl="1"/>
            <a:r>
              <a:rPr lang="en-US" sz="2800" dirty="0"/>
              <a:t>Project Manager – Prof Redd</a:t>
            </a:r>
          </a:p>
          <a:p>
            <a:pPr lvl="1"/>
            <a:r>
              <a:rPr lang="en-US" sz="2800" dirty="0"/>
              <a:t>Customer Representatives – all students</a:t>
            </a:r>
          </a:p>
          <a:p>
            <a:pPr lvl="1"/>
            <a:r>
              <a:rPr lang="en-US" sz="2800" dirty="0"/>
              <a:t>Waterfall Team</a:t>
            </a:r>
          </a:p>
          <a:p>
            <a:pPr lvl="2"/>
            <a:r>
              <a:rPr lang="en-US" sz="2400" dirty="0"/>
              <a:t>Five students –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designer,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developers,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testers</a:t>
            </a:r>
          </a:p>
          <a:p>
            <a:pPr lvl="1"/>
            <a:r>
              <a:rPr lang="en-US" sz="2800" dirty="0"/>
              <a:t>Agile Team</a:t>
            </a:r>
          </a:p>
          <a:p>
            <a:pPr lvl="2"/>
            <a:r>
              <a:rPr lang="en-US" sz="2400" dirty="0"/>
              <a:t>Six students –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designers,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developers,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testers</a:t>
            </a:r>
          </a:p>
          <a:p>
            <a:pPr lvl="1"/>
            <a:r>
              <a:rPr lang="en-US" sz="2800" dirty="0"/>
              <a:t>Off the Shelf Team</a:t>
            </a:r>
          </a:p>
          <a:p>
            <a:pPr lvl="2"/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buyer –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developer</a:t>
            </a:r>
          </a:p>
          <a:p>
            <a:pPr lvl="1"/>
            <a:r>
              <a:rPr lang="en-US" sz="2800" dirty="0"/>
              <a:t>Client implementers – 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2F80B-4672-4972-B6B6-CBB1B370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6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214" y="1"/>
            <a:ext cx="316992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22D8D-D58F-4E5B-8EE2-5E559E18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21771" y="685801"/>
            <a:ext cx="4517571" cy="533399"/>
          </a:xfrm>
        </p:spPr>
        <p:txBody>
          <a:bodyPr>
            <a:normAutofit/>
          </a:bodyPr>
          <a:lstStyle/>
          <a:p>
            <a:r>
              <a:rPr lang="en-US" sz="2800" dirty="0"/>
              <a:t>What are the requirements?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3A28EF-453B-4AF7-B927-02CDAA048879}"/>
              </a:ext>
            </a:extLst>
          </p:cNvPr>
          <p:cNvSpPr/>
          <p:nvPr/>
        </p:nvSpPr>
        <p:spPr>
          <a:xfrm>
            <a:off x="1066800" y="1524000"/>
            <a:ext cx="10668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4F646E-32B3-49C5-BF26-F3FEF25DA5C4}"/>
                  </a:ext>
                </a:extLst>
              </p14:cNvPr>
              <p14:cNvContentPartPr/>
              <p14:nvPr/>
            </p14:nvContentPartPr>
            <p14:xfrm>
              <a:off x="1280160" y="1147320"/>
              <a:ext cx="9396000" cy="332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4F646E-32B3-49C5-BF26-F3FEF25DA5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800" y="1137960"/>
                <a:ext cx="9414720" cy="33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6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Off the Shelf – Time to buy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19964-5EE9-44CF-988E-79E4A8793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B243861-E463-44D7-A68A-087582DE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81200"/>
            <a:ext cx="429810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09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Develop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Test</a:t>
            </a:r>
          </a:p>
          <a:p>
            <a:pPr marL="0" indent="0">
              <a:buNone/>
            </a:pPr>
            <a:r>
              <a:rPr lang="en-US" sz="3200" dirty="0"/>
              <a:t>(Be back in 5-10 minutes)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1D6E2-8BEA-45CE-8D85-6C4968C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–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Designers find existing design solution that best fits new requirements, if any</a:t>
            </a:r>
          </a:p>
          <a:p>
            <a:r>
              <a:rPr lang="en-US" sz="3200" dirty="0"/>
              <a:t>Adjust existing design according to new requirements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B8208-9460-4795-B5A5-E3428867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9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0" y="6172200"/>
            <a:ext cx="121920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Add to Requirements Document</a:t>
            </a:r>
          </a:p>
        </p:txBody>
      </p:sp>
      <p:pic>
        <p:nvPicPr>
          <p:cNvPr id="1028" name="Picture 4" descr="http://www.adweek.com/prnewser/files/2014/03/ron-burgandy-breaking-ne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5" y="0"/>
            <a:ext cx="1220159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4785" y="5678269"/>
            <a:ext cx="12201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President demands planes must display a flashy name on wing</a:t>
            </a:r>
            <a:endParaRPr lang="en-US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D9AE-B153-4D05-9C2C-6C898566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1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096000"/>
            <a:ext cx="121920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498"/>
              </p:ext>
            </p:extLst>
          </p:nvPr>
        </p:nvGraphicFramePr>
        <p:xfrm>
          <a:off x="-6350" y="0"/>
          <a:ext cx="12192000" cy="655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972055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992325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8626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44248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6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Designer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Tester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20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Tester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 Tester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65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Camera Handler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Off the Shelf Buyer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Off the shelf Developer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18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Off the shelf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Tester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4105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50458-54B3-4F3A-A728-A1A7EE78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176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– DEVELOP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Agile developers build planes from new designs</a:t>
            </a:r>
          </a:p>
          <a:p>
            <a:r>
              <a:rPr lang="en-US" sz="3200" dirty="0"/>
              <a:t>Designers continue to design better planes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1143-E7B7-423E-BB8B-7584ECA4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3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://www.adweek.com/prnewser/files/2014/03/ron-burgandy-breaking-ne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5" y="0"/>
            <a:ext cx="1220159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2A1B67-E474-405C-9672-94D8D1E15731}"/>
              </a:ext>
            </a:extLst>
          </p:cNvPr>
          <p:cNvSpPr/>
          <p:nvPr/>
        </p:nvSpPr>
        <p:spPr bwMode="auto">
          <a:xfrm>
            <a:off x="0" y="6172200"/>
            <a:ext cx="121920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Add to Requirements Document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-14785" y="5678269"/>
            <a:ext cx="12201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TSA requires all planes have paper clips</a:t>
            </a:r>
            <a:endParaRPr lang="en-US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836A-2079-44A7-944E-FA1288A6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3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–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Agile testers test new planes on stage</a:t>
            </a:r>
          </a:p>
          <a:p>
            <a:r>
              <a:rPr lang="en-US" sz="3200" dirty="0"/>
              <a:t>Designers continue to design</a:t>
            </a:r>
          </a:p>
          <a:p>
            <a:r>
              <a:rPr lang="en-US" sz="3200" dirty="0"/>
              <a:t>Developers continue to develop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863AA-0C5C-488F-BCE3-C6616446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10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– 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Designers, developers and testers adjust according to test results.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DDA74-94B2-4ED3-898F-396CBCF1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IMPLEMENTATION!!!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19200" y="1828800"/>
            <a:ext cx="6477000" cy="4419600"/>
          </a:xfrm>
        </p:spPr>
        <p:txBody>
          <a:bodyPr>
            <a:normAutofit/>
          </a:bodyPr>
          <a:lstStyle/>
          <a:p>
            <a:r>
              <a:rPr lang="en-US" sz="3200" dirty="0"/>
              <a:t>Three implementers come on down</a:t>
            </a:r>
          </a:p>
          <a:p>
            <a:r>
              <a:rPr lang="en-US" sz="3200" dirty="0"/>
              <a:t>Evaluate planes against final requirements document</a:t>
            </a:r>
          </a:p>
          <a:p>
            <a:r>
              <a:rPr lang="en-US" sz="3200" dirty="0"/>
              <a:t>Execute implementation (throw planes from launch site)</a:t>
            </a:r>
          </a:p>
          <a:p>
            <a:endParaRPr lang="en-US" sz="3200" dirty="0"/>
          </a:p>
        </p:txBody>
      </p:sp>
      <p:pic>
        <p:nvPicPr>
          <p:cNvPr id="5" name="Picture 4" descr="http://metaicon.com/assets/images/paper_air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12983"/>
            <a:ext cx="4419600" cy="433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D51DE-1F07-492F-A1F4-994C1318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nt Arrow 5"/>
          <p:cNvSpPr/>
          <p:nvPr/>
        </p:nvSpPr>
        <p:spPr bwMode="auto">
          <a:xfrm rot="5400000">
            <a:off x="2924463" y="101709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>
            <a:off x="4143663" y="1790883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0" name="Bent Arrow 9"/>
          <p:cNvSpPr/>
          <p:nvPr/>
        </p:nvSpPr>
        <p:spPr bwMode="auto">
          <a:xfrm rot="5400000">
            <a:off x="5362863" y="2564675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5400000">
            <a:off x="6582063" y="3338467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rot="5400000">
            <a:off x="7801263" y="4112259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5400000">
            <a:off x="9087050" y="488605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7696200" cy="946319"/>
          </a:xfrm>
        </p:spPr>
        <p:txBody>
          <a:bodyPr/>
          <a:lstStyle/>
          <a:p>
            <a:pPr algn="ctr"/>
            <a:r>
              <a:rPr lang="en-US" dirty="0"/>
              <a:t>Waterfall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81213" y="833649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Planning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00413" y="160744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Analysis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19613" y="2381233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Design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38813" y="3155025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Develop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58013" y="3928817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</a:rPr>
              <a:t>Test</a:t>
            </a:r>
            <a:endParaRPr kumimoji="0" lang="en-US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401013" y="4702609"/>
            <a:ext cx="16764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Implement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8763000" y="547640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Maintain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67596" y="1256499"/>
            <a:ext cx="316208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>
                <a:ln w="50800"/>
                <a:solidFill>
                  <a:schemeClr val="tx2"/>
                </a:solidFill>
              </a:rPr>
              <a:t>10% Success Rate</a:t>
            </a:r>
          </a:p>
          <a:p>
            <a:pPr algn="ctr"/>
            <a:r>
              <a:rPr lang="en-US" b="1" dirty="0">
                <a:ln w="50800"/>
                <a:solidFill>
                  <a:schemeClr val="tx2"/>
                </a:solidFill>
              </a:rPr>
              <a:t>(90% FAILURE Rate)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81213" y="4766534"/>
            <a:ext cx="478368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b="1" dirty="0">
                <a:ln w="50800"/>
                <a:solidFill>
                  <a:schemeClr val="tx2"/>
                </a:solidFill>
              </a:rPr>
              <a:t>Why? </a:t>
            </a:r>
          </a:p>
          <a:p>
            <a:pPr algn="ctr"/>
            <a:r>
              <a:rPr lang="en-US" b="1" dirty="0">
                <a:ln w="50800"/>
                <a:solidFill>
                  <a:schemeClr val="tx2"/>
                </a:solidFill>
              </a:rPr>
              <a:t>Because of Exogenous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A8D03-68E3-4234-94FC-C5C19CBA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1" name="Callout: Bent Line with Accent Bar 20">
            <a:extLst>
              <a:ext uri="{FF2B5EF4-FFF2-40B4-BE49-F238E27FC236}">
                <a16:creationId xmlns:a16="http://schemas.microsoft.com/office/drawing/2014/main" id="{44735524-105B-45B2-9E18-64B716C9FFD0}"/>
              </a:ext>
            </a:extLst>
          </p:cNvPr>
          <p:cNvSpPr/>
          <p:nvPr/>
        </p:nvSpPr>
        <p:spPr>
          <a:xfrm>
            <a:off x="9286788" y="2653980"/>
            <a:ext cx="1524000" cy="77502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6263"/>
              <a:gd name="adj6" fmla="val -139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Gates </a:t>
            </a:r>
          </a:p>
        </p:txBody>
      </p:sp>
    </p:spTree>
    <p:extLst>
      <p:ext uri="{BB962C8B-B14F-4D97-AF65-F5344CB8AC3E}">
        <p14:creationId xmlns:p14="http://schemas.microsoft.com/office/powerpoint/2010/main" val="19333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nt Arrow 5"/>
          <p:cNvSpPr/>
          <p:nvPr/>
        </p:nvSpPr>
        <p:spPr bwMode="auto">
          <a:xfrm rot="5400000">
            <a:off x="2924463" y="101709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8" name="Bent Arrow 7"/>
          <p:cNvSpPr/>
          <p:nvPr/>
        </p:nvSpPr>
        <p:spPr bwMode="auto">
          <a:xfrm rot="5400000">
            <a:off x="4143663" y="1790883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0" name="Bent Arrow 9"/>
          <p:cNvSpPr/>
          <p:nvPr/>
        </p:nvSpPr>
        <p:spPr bwMode="auto">
          <a:xfrm rot="5400000">
            <a:off x="5362863" y="2564675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2" name="Bent Arrow 11"/>
          <p:cNvSpPr/>
          <p:nvPr/>
        </p:nvSpPr>
        <p:spPr bwMode="auto">
          <a:xfrm rot="5400000">
            <a:off x="6582063" y="3338467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4" name="Bent Arrow 13"/>
          <p:cNvSpPr/>
          <p:nvPr/>
        </p:nvSpPr>
        <p:spPr bwMode="auto">
          <a:xfrm rot="5400000">
            <a:off x="7801263" y="4112259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5400000">
            <a:off x="9087050" y="488605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7848600" cy="888073"/>
          </a:xfrm>
        </p:spPr>
        <p:txBody>
          <a:bodyPr/>
          <a:lstStyle/>
          <a:p>
            <a:pPr algn="ctr"/>
            <a:r>
              <a:rPr lang="en-US" dirty="0"/>
              <a:t>Agile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381213" y="833649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Planning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00413" y="160744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Analysis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19613" y="2381233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Design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38813" y="3155025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Develop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58013" y="3928817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</a:rPr>
              <a:t>Test</a:t>
            </a:r>
            <a:endParaRPr kumimoji="0" lang="en-US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401013" y="4702609"/>
            <a:ext cx="16764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Implement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8763000" y="547640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Maintain</a:t>
            </a:r>
          </a:p>
        </p:txBody>
      </p:sp>
      <p:sp>
        <p:nvSpPr>
          <p:cNvPr id="18" name="Bent Arrow 17"/>
          <p:cNvSpPr/>
          <p:nvPr/>
        </p:nvSpPr>
        <p:spPr bwMode="auto">
          <a:xfrm rot="16200000">
            <a:off x="5656009" y="3745375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9" name="Bent Arrow 18"/>
          <p:cNvSpPr/>
          <p:nvPr/>
        </p:nvSpPr>
        <p:spPr bwMode="auto">
          <a:xfrm rot="16200000">
            <a:off x="4448463" y="2970822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20" name="Bent Arrow 19"/>
          <p:cNvSpPr/>
          <p:nvPr/>
        </p:nvSpPr>
        <p:spPr bwMode="auto">
          <a:xfrm rot="16200000">
            <a:off x="4280135" y="2517898"/>
            <a:ext cx="1505704" cy="2450052"/>
          </a:xfrm>
          <a:prstGeom prst="bentArrow">
            <a:avLst>
              <a:gd name="adj1" fmla="val 11425"/>
              <a:gd name="adj2" fmla="val 25000"/>
              <a:gd name="adj3" fmla="val 3786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pic>
        <p:nvPicPr>
          <p:cNvPr id="22" name="Picture 7" descr="http://www.learnaccessvba.com/images/application_development/AgileDevelopment.gif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6"/>
          <a:stretch/>
        </p:blipFill>
        <p:spPr bwMode="auto">
          <a:xfrm>
            <a:off x="7782010" y="856061"/>
            <a:ext cx="4315104" cy="32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4219" y="5376824"/>
            <a:ext cx="5298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Sometimes multiple cycles per day</a:t>
            </a:r>
          </a:p>
        </p:txBody>
      </p:sp>
      <p:sp>
        <p:nvSpPr>
          <p:cNvPr id="23" name="Bent Arrow 19"/>
          <p:cNvSpPr/>
          <p:nvPr/>
        </p:nvSpPr>
        <p:spPr bwMode="auto">
          <a:xfrm rot="16200000">
            <a:off x="5514011" y="3201575"/>
            <a:ext cx="1323952" cy="2450052"/>
          </a:xfrm>
          <a:prstGeom prst="bentArrow">
            <a:avLst>
              <a:gd name="adj1" fmla="val 11425"/>
              <a:gd name="adj2" fmla="val 25000"/>
              <a:gd name="adj3" fmla="val 37860"/>
              <a:gd name="adj4" fmla="val 4375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8C98441-6F45-4352-9B56-EC57279E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1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nt Arrow 5"/>
          <p:cNvSpPr/>
          <p:nvPr/>
        </p:nvSpPr>
        <p:spPr bwMode="auto">
          <a:xfrm rot="5400000">
            <a:off x="2924463" y="101709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5400000">
            <a:off x="9087050" y="4886051"/>
            <a:ext cx="571099" cy="609600"/>
          </a:xfrm>
          <a:prstGeom prst="ben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287339"/>
            <a:ext cx="8610600" cy="990780"/>
          </a:xfrm>
        </p:spPr>
        <p:txBody>
          <a:bodyPr/>
          <a:lstStyle/>
          <a:p>
            <a:pPr algn="ctr"/>
            <a:r>
              <a:rPr lang="en-US" b="1" dirty="0"/>
              <a:t>Commercial off the shelf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381213" y="833649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Planning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600413" y="160744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Analysis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3819613" y="2381233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Design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38813" y="3155025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Develop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58013" y="3928817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</a:rPr>
              <a:t>Test</a:t>
            </a:r>
            <a:endParaRPr kumimoji="0" lang="en-US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401013" y="4702609"/>
            <a:ext cx="16764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Implement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8763000" y="5476401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ヒラギノ角ゴ ProN W3" charset="-128"/>
                <a:sym typeface="Arial" pitchFamily="34" charset="0"/>
              </a:rPr>
              <a:t>Maintain</a:t>
            </a:r>
          </a:p>
        </p:txBody>
      </p:sp>
      <p:sp>
        <p:nvSpPr>
          <p:cNvPr id="19" name="Right Arrow 18"/>
          <p:cNvSpPr/>
          <p:nvPr/>
        </p:nvSpPr>
        <p:spPr bwMode="auto">
          <a:xfrm rot="2259376">
            <a:off x="3445135" y="3240072"/>
            <a:ext cx="4592494" cy="48463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8ABB6-F5E0-4E91-AE22-BC54F64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60EF2-A1DB-4DCB-9F19-278A9A38D747}"/>
              </a:ext>
            </a:extLst>
          </p:cNvPr>
          <p:cNvSpPr txBox="1"/>
          <p:nvPr/>
        </p:nvSpPr>
        <p:spPr>
          <a:xfrm>
            <a:off x="476293" y="5376824"/>
            <a:ext cx="565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But the commercial product probably</a:t>
            </a:r>
            <a:br>
              <a:rPr lang="en-US" b="1" dirty="0"/>
            </a:br>
            <a:r>
              <a:rPr lang="en-US" b="1" dirty="0"/>
              <a:t>used agile development internally.</a:t>
            </a:r>
          </a:p>
        </p:txBody>
      </p:sp>
    </p:spTree>
    <p:extLst>
      <p:ext uri="{BB962C8B-B14F-4D97-AF65-F5344CB8AC3E}">
        <p14:creationId xmlns:p14="http://schemas.microsoft.com/office/powerpoint/2010/main" val="33513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World: Agile</a:t>
            </a:r>
            <a:br>
              <a:rPr lang="en-US" dirty="0"/>
            </a:br>
            <a:r>
              <a:rPr lang="en-US" dirty="0"/>
              <a:t>Smarter Balanced Assessment Consortium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Consortium that produces assessments for 12 states (Summative and Interim)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RFP (Request for Proposal) to develop a custom assessment item authoring and banking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$750,000 and 18 months.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000" dirty="0"/>
              <a:t>MVP (Minimum Viable Product) in 9 months. Constant feedback from customers/users.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3DBA-EDDE-4446-BD70-1C3748B7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09BE-1698-414D-8DAE-57C92F76C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World: Off-The-Self</a:t>
            </a:r>
            <a:br>
              <a:rPr lang="en-US" dirty="0"/>
            </a:br>
            <a:r>
              <a:rPr lang="en-US" dirty="0"/>
              <a:t>ELPA21 – UCLA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0E34E-C205-4C6F-91B5-AC9D14BBD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Produces English Language Proficiency Tests for approx. 10 states.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Needs an assessment item authoring and banking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Doesn’t have $750K or 18 months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Off-the-shelf purchase (governed by California procurement law)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Requirements development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Survey of available products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Gap analysis (difference between requirements and available products)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Vendor qualification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Custom enhancement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Implementation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07BE-238C-4663-A301-066F8A7C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6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096000"/>
            <a:ext cx="121920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9999"/>
              </a:solidFill>
              <a:effectLst/>
              <a:latin typeface="Arial" pitchFamily="34" charset="0"/>
              <a:ea typeface="ヒラギノ角ゴ ProN W3" charset="-128"/>
              <a:sym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552835"/>
              </p:ext>
            </p:extLst>
          </p:nvPr>
        </p:nvGraphicFramePr>
        <p:xfrm>
          <a:off x="-6350" y="0"/>
          <a:ext cx="12192000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972055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9923253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8626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44248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Off the shelf Developer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Off the Shelf Buyer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61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 Designer </a:t>
                      </a:r>
                      <a:r>
                        <a:rPr lang="en-US" sz="1800" dirty="0"/>
                        <a:t>(x1)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Waterfall Developer </a:t>
                      </a:r>
                      <a:r>
                        <a:rPr lang="en-US" sz="1800" dirty="0"/>
                        <a:t>(x2)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Waterfall</a:t>
                      </a:r>
                      <a:br>
                        <a:rPr lang="en-US" sz="4000" dirty="0"/>
                      </a:br>
                      <a:r>
                        <a:rPr lang="en-US" sz="4000" dirty="0"/>
                        <a:t>Tester </a:t>
                      </a:r>
                      <a:r>
                        <a:rPr lang="en-US" sz="1800" dirty="0"/>
                        <a:t>(x2)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420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Agile Designer </a:t>
                      </a:r>
                      <a:r>
                        <a:rPr lang="en-US" sz="1800" dirty="0"/>
                        <a:t>(x2)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Agile Developer </a:t>
                      </a:r>
                      <a:r>
                        <a:rPr lang="en-US" sz="1800" dirty="0"/>
                        <a:t>(x2)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Agile</a:t>
                      </a:r>
                      <a:br>
                        <a:rPr lang="en-US" sz="4000" dirty="0"/>
                      </a:br>
                      <a:r>
                        <a:rPr lang="en-US" sz="4000" dirty="0"/>
                        <a:t>Tester </a:t>
                      </a:r>
                      <a:r>
                        <a:rPr lang="en-US" sz="1800" dirty="0"/>
                        <a:t>(x2)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Client Implementer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65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18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41057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50458-54B3-4F3A-A728-A1A7EE78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51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Phase 1:  Planning</a:t>
            </a:r>
            <a:br>
              <a:rPr lang="en-US" dirty="0">
                <a:latin typeface="MS PGothic" pitchFamily="34" charset="-128"/>
                <a:ea typeface="MS PGothic" pitchFamily="34" charset="-128"/>
                <a:sym typeface="MS PGothic" pitchFamily="34" charset="-128"/>
              </a:rPr>
            </a:br>
            <a:endParaRPr lang="en-US" sz="240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 marL="490030">
              <a:buClr>
                <a:srgbClr val="00279F"/>
              </a:buClr>
            </a:pPr>
            <a:r>
              <a:rPr lang="en-US" sz="3400" dirty="0"/>
              <a:t>Select the system project </a:t>
            </a:r>
          </a:p>
          <a:p>
            <a:pPr marL="490030">
              <a:buClr>
                <a:srgbClr val="00279F"/>
              </a:buClr>
            </a:pPr>
            <a:r>
              <a:rPr lang="en-US" sz="3400" dirty="0"/>
              <a:t>Assess project </a:t>
            </a:r>
            <a:r>
              <a:rPr lang="en-US" sz="3400" u="sng" dirty="0"/>
              <a:t>feasibility</a:t>
            </a:r>
          </a:p>
          <a:p>
            <a:pPr marL="490030">
              <a:buClr>
                <a:srgbClr val="00279F"/>
              </a:buClr>
            </a:pPr>
            <a:r>
              <a:rPr lang="en-US" sz="3400" dirty="0"/>
              <a:t>Produce Project plan (Project Management)</a:t>
            </a:r>
          </a:p>
          <a:p>
            <a:pPr marL="999808" lvl="1">
              <a:buClr>
                <a:srgbClr val="00279F"/>
              </a:buClr>
            </a:pPr>
            <a:r>
              <a:rPr lang="en-US" sz="2800" dirty="0"/>
              <a:t>Assign Team members, Develop Schedule (milestones)</a:t>
            </a:r>
          </a:p>
          <a:p>
            <a:pPr marL="999808" lvl="1">
              <a:buClr>
                <a:srgbClr val="00279F"/>
              </a:buClr>
            </a:pPr>
            <a:r>
              <a:rPr lang="en-US" sz="2800" dirty="0"/>
              <a:t>Choose methodology (off the shelf, Waterfall, Agile)</a:t>
            </a:r>
            <a:endParaRPr lang="en-US" sz="3600" dirty="0"/>
          </a:p>
        </p:txBody>
      </p:sp>
      <p:pic>
        <p:nvPicPr>
          <p:cNvPr id="5" name="Picture 4" descr="http://metaicon.com/assets/images/paper_air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11546"/>
            <a:ext cx="2986597" cy="292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70039-CA6B-4D61-8CA2-FF06412E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6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Feasibility Assessment</a:t>
            </a:r>
            <a:endParaRPr lang="en-US" sz="1600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737360"/>
            <a:ext cx="10349454" cy="4659854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Clr>
                <a:srgbClr val="006666"/>
              </a:buClr>
            </a:pPr>
            <a:r>
              <a:rPr lang="en-US" sz="2800" dirty="0"/>
              <a:t>Economical</a:t>
            </a:r>
          </a:p>
          <a:p>
            <a:pPr marL="782638" lvl="1">
              <a:buClr>
                <a:srgbClr val="006666"/>
              </a:buClr>
            </a:pPr>
            <a:r>
              <a:rPr lang="en-US" sz="2400" dirty="0"/>
              <a:t>Do benefits exceed costs? (e.g. ROI)</a:t>
            </a:r>
          </a:p>
          <a:p>
            <a:pPr>
              <a:buClr>
                <a:srgbClr val="006666"/>
              </a:buClr>
            </a:pPr>
            <a:r>
              <a:rPr lang="en-US" sz="2800" dirty="0"/>
              <a:t>Technical</a:t>
            </a:r>
          </a:p>
          <a:p>
            <a:pPr marL="782638" lvl="1">
              <a:buClr>
                <a:srgbClr val="006666"/>
              </a:buClr>
            </a:pPr>
            <a:r>
              <a:rPr lang="en-US" sz="2400" dirty="0"/>
              <a:t>Is technology available - are we up to it?</a:t>
            </a:r>
          </a:p>
          <a:p>
            <a:pPr>
              <a:buClr>
                <a:srgbClr val="006666"/>
              </a:buClr>
            </a:pPr>
            <a:r>
              <a:rPr lang="en-US" sz="2800" dirty="0"/>
              <a:t>Operational</a:t>
            </a:r>
          </a:p>
          <a:p>
            <a:pPr marL="782638" lvl="1">
              <a:buClr>
                <a:srgbClr val="006666"/>
              </a:buClr>
            </a:pPr>
            <a:r>
              <a:rPr lang="en-US" sz="2400" dirty="0"/>
              <a:t>Can our organization operate it?</a:t>
            </a:r>
          </a:p>
          <a:p>
            <a:pPr>
              <a:buClr>
                <a:srgbClr val="006666"/>
              </a:buClr>
            </a:pPr>
            <a:r>
              <a:rPr lang="en-US" sz="2800" dirty="0"/>
              <a:t>Legal</a:t>
            </a:r>
          </a:p>
          <a:p>
            <a:pPr marL="782638" lvl="1">
              <a:buClr>
                <a:srgbClr val="006666"/>
              </a:buClr>
            </a:pPr>
            <a:r>
              <a:rPr lang="en-US" sz="2400" dirty="0"/>
              <a:t>Does it meet all regulations and laws?</a:t>
            </a:r>
          </a:p>
          <a:p>
            <a:pPr>
              <a:buClr>
                <a:srgbClr val="006666"/>
              </a:buClr>
            </a:pPr>
            <a:r>
              <a:rPr lang="en-US" sz="2800" dirty="0"/>
              <a:t>Scheduling</a:t>
            </a:r>
          </a:p>
          <a:p>
            <a:pPr marL="782638" lvl="1">
              <a:buClr>
                <a:srgbClr val="006666"/>
              </a:buClr>
            </a:pPr>
            <a:r>
              <a:rPr lang="en-US" sz="2400" dirty="0"/>
              <a:t>Is the </a:t>
            </a:r>
            <a:r>
              <a:rPr lang="en-US" sz="2400" u="sng" dirty="0">
                <a:latin typeface="Arial Bold" charset="0"/>
                <a:sym typeface="Arial Bold" charset="0"/>
              </a:rPr>
              <a:t>implementation</a:t>
            </a:r>
            <a:r>
              <a:rPr lang="en-US" sz="2400" dirty="0"/>
              <a:t> schedule practical?  Have we allowed time to build, test, train, etc.?</a:t>
            </a:r>
          </a:p>
        </p:txBody>
      </p:sp>
      <p:pic>
        <p:nvPicPr>
          <p:cNvPr id="22532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0482"/>
            <a:ext cx="15748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F31BA-86AF-4C63-B73C-7FC89D8F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Phase 2: Systems Analysis</a:t>
            </a:r>
            <a:br>
              <a:rPr lang="en-US" dirty="0">
                <a:latin typeface="MS PGothic" pitchFamily="34" charset="-128"/>
                <a:ea typeface="MS PGothic" pitchFamily="34" charset="-128"/>
                <a:sym typeface="MS PGothic" pitchFamily="34" charset="-128"/>
              </a:rPr>
            </a:br>
            <a:r>
              <a:rPr lang="en-US" sz="2800" dirty="0">
                <a:latin typeface="MS PGothic" pitchFamily="34" charset="-128"/>
                <a:ea typeface="MS PGothic" pitchFamily="34" charset="-128"/>
                <a:sym typeface="MS PGothic" pitchFamily="34" charset="-128"/>
              </a:rPr>
              <a:t>(</a:t>
            </a:r>
            <a:r>
              <a:rPr lang="en-US" sz="2800" dirty="0"/>
              <a:t>What must the system do to meet the objectives?)</a:t>
            </a:r>
            <a:endParaRPr lang="en-US" sz="2000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 marL="433388">
              <a:lnSpc>
                <a:spcPct val="90000"/>
              </a:lnSpc>
              <a:buClr>
                <a:srgbClr val="00279F"/>
              </a:buClr>
            </a:pPr>
            <a:r>
              <a:rPr lang="en-US" sz="3200" dirty="0"/>
              <a:t>Collect/Analyze Data: Study the current system</a:t>
            </a:r>
          </a:p>
          <a:p>
            <a:pPr marL="433388">
              <a:lnSpc>
                <a:spcPct val="90000"/>
              </a:lnSpc>
              <a:buClr>
                <a:srgbClr val="00279F"/>
              </a:buClr>
            </a:pPr>
            <a:r>
              <a:rPr lang="en-US" sz="3200" dirty="0"/>
              <a:t>Determine business / customer requirements</a:t>
            </a:r>
          </a:p>
          <a:p>
            <a:pPr marL="433388">
              <a:lnSpc>
                <a:spcPct val="90000"/>
              </a:lnSpc>
              <a:buClr>
                <a:srgbClr val="00279F"/>
              </a:buClr>
            </a:pPr>
            <a:r>
              <a:rPr lang="en-US" sz="3200" dirty="0"/>
              <a:t>Write requirements definition document</a:t>
            </a:r>
          </a:p>
          <a:p>
            <a:pPr marL="433388">
              <a:lnSpc>
                <a:spcPct val="90000"/>
              </a:lnSpc>
              <a:buClr>
                <a:srgbClr val="00279F"/>
              </a:buClr>
            </a:pPr>
            <a:r>
              <a:rPr lang="en-US" sz="3200" dirty="0"/>
              <a:t>Sign Off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F35CE-AC0C-42BC-B4E1-264283B9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s.warwick.ac.uk/images/steverumsby/2006/01/30/dilbert20060121046729.jpg?maxWidth=800&amp;maxHeight=6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33168"/>
            <a:ext cx="11668920" cy="54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309015" y="189826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Click to reveal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166300" y="151103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257640" y="189826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6248399" y="192067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09015" y="2878340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9166301" y="2878343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3257640" y="2878341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6248400" y="2878342"/>
            <a:ext cx="2807419" cy="253185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9CA4A-FA55-413B-BC34-24459805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8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Phase 3:  Systems Design</a:t>
            </a:r>
            <a:endParaRPr lang="en-US" sz="2800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</a:bodyPr>
          <a:lstStyle/>
          <a:p>
            <a:pPr marL="917575" lvl="1" indent="-460375">
              <a:buClr>
                <a:srgbClr val="00279F"/>
              </a:buClr>
            </a:pPr>
            <a:r>
              <a:rPr lang="en-US" sz="3600" dirty="0"/>
              <a:t>Design the IT infrastructure</a:t>
            </a:r>
          </a:p>
          <a:p>
            <a:pPr marL="1296988" lvl="2" indent="-342900">
              <a:buClr>
                <a:srgbClr val="00279F"/>
              </a:buClr>
            </a:pPr>
            <a:r>
              <a:rPr lang="en-US" sz="2800" dirty="0"/>
              <a:t>Hardware</a:t>
            </a:r>
          </a:p>
          <a:p>
            <a:pPr marL="1296988" lvl="2" indent="-342900">
              <a:buClr>
                <a:srgbClr val="00279F"/>
              </a:buClr>
            </a:pPr>
            <a:r>
              <a:rPr lang="en-US" sz="2800" dirty="0"/>
              <a:t>Software</a:t>
            </a:r>
          </a:p>
          <a:p>
            <a:pPr marL="914400" lvl="1" indent="-457200">
              <a:buClr>
                <a:srgbClr val="00279F"/>
              </a:buClr>
            </a:pPr>
            <a:r>
              <a:rPr lang="en-US" sz="3600" dirty="0"/>
              <a:t>Design the System Components (details)</a:t>
            </a:r>
          </a:p>
          <a:p>
            <a:pPr marL="1296988" lvl="2" indent="-342900">
              <a:buClr>
                <a:srgbClr val="00279F"/>
              </a:buClr>
            </a:pPr>
            <a:r>
              <a:rPr lang="en-US" sz="2800" dirty="0"/>
              <a:t>Screen layouts; reports; procedures</a:t>
            </a:r>
          </a:p>
          <a:p>
            <a:pPr marL="1296988" lvl="2" indent="-342900">
              <a:buClr>
                <a:srgbClr val="00279F"/>
              </a:buClr>
            </a:pPr>
            <a:r>
              <a:rPr lang="en-US" sz="2800" dirty="0"/>
              <a:t>Program logic</a:t>
            </a:r>
          </a:p>
          <a:p>
            <a:pPr marL="1296988" lvl="2" indent="-342900">
              <a:buClr>
                <a:srgbClr val="00279F"/>
              </a:buClr>
            </a:pPr>
            <a:r>
              <a:rPr lang="en-US" sz="2800" dirty="0"/>
              <a:t>Database structure (data models/ERDs)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6D8604-A527-42EC-948C-B9AF22A5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9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Phase 4: Development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200" dirty="0"/>
              <a:t>Structure &amp; Build the databases</a:t>
            </a:r>
            <a:endParaRPr lang="en-US" sz="3200" dirty="0">
              <a:ea typeface="ヒラギノ角ゴ ProN W6" charset="-128"/>
            </a:endParaRP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200" dirty="0"/>
              <a:t>Write the programs</a:t>
            </a:r>
            <a:endParaRPr lang="en-US" sz="3200" dirty="0">
              <a:ea typeface="ヒラギノ角ゴ ProN W6" charset="-128"/>
            </a:endParaRP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200" dirty="0"/>
              <a:t>Physical Implementation</a:t>
            </a:r>
            <a:endParaRPr lang="en-US" sz="3200" dirty="0">
              <a:ea typeface="ヒラギノ角ゴ ProN W6" charset="-128"/>
            </a:endParaRP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200" dirty="0"/>
              <a:t>Construct the physical infrastructure (power, AC, etc.)</a:t>
            </a:r>
            <a:endParaRPr lang="en-US" sz="3200" dirty="0">
              <a:ea typeface="ヒラギノ角ゴ ProN W6" charset="-128"/>
            </a:endParaRP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200" dirty="0"/>
              <a:t>Purchase/Install Hardware and Software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9A0F3-C1B5-4B03-A784-9FFB13EE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Phase 5: Testing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942320" cy="4326466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Develop test conditions</a:t>
            </a:r>
            <a:endParaRPr lang="en-US" sz="3600" dirty="0">
              <a:ea typeface="ヒラギノ角ゴ ProN W6" charset="-128"/>
            </a:endParaRP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u="sng" dirty="0"/>
              <a:t>Types of Testing</a:t>
            </a:r>
            <a:endParaRPr lang="en-US" sz="3600" u="sng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Unit – Does the component work as specified?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Application/System – Will components work together?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Backup/Recovery – Will it restart after disaster or failure?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Documentation – Are instructions accurate and helpful?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Integration – does it work with other systems?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Regression – are other functions still working?</a:t>
            </a:r>
            <a:endParaRPr lang="en-US" sz="2800" dirty="0">
              <a:ea typeface="ヒラギノ角ゴ ProN W6" charset="-128"/>
            </a:endParaRPr>
          </a:p>
          <a:p>
            <a:pPr marL="782638" lvl="1">
              <a:lnSpc>
                <a:spcPct val="80000"/>
              </a:lnSpc>
              <a:buClr>
                <a:srgbClr val="006666"/>
              </a:buClr>
            </a:pPr>
            <a:r>
              <a:rPr lang="en-US" sz="2800" dirty="0"/>
              <a:t>User Acceptance Test (UAT) – Does the system satisfy user needs? </a:t>
            </a:r>
            <a:endParaRPr lang="en-US" dirty="0">
              <a:ea typeface="ヒラギノ角ゴ ProN W6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96F141-73DA-4797-A323-8D716FDE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Phase 6: Implementation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buFont typeface="Arial" pitchFamily="34" charset="0"/>
              <a:buNone/>
            </a:pPr>
            <a:r>
              <a:rPr lang="en-US" sz="4000" dirty="0"/>
              <a:t>Steps in the Systems Implementation Phase:</a:t>
            </a: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Complete detailed user documentation</a:t>
            </a:r>
            <a:endParaRPr lang="en-US" sz="4800" dirty="0"/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Choose the </a:t>
            </a:r>
            <a:r>
              <a:rPr lang="en-US" sz="3600" u="sng" dirty="0"/>
              <a:t>conversion method</a:t>
            </a:r>
            <a:r>
              <a:rPr lang="en-US" sz="3600" dirty="0"/>
              <a:t> (next slide)</a:t>
            </a: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Prepare users (train on new system)</a:t>
            </a: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Convert/start new system</a:t>
            </a:r>
          </a:p>
          <a:p>
            <a:pPr>
              <a:lnSpc>
                <a:spcPct val="80000"/>
              </a:lnSpc>
              <a:buClr>
                <a:srgbClr val="006666"/>
              </a:buClr>
            </a:pPr>
            <a:r>
              <a:rPr lang="en-US" sz="3600" dirty="0"/>
              <a:t>Get user acceptance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1867" y="5410200"/>
            <a:ext cx="679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Usually users resist (</a:t>
            </a:r>
            <a:r>
              <a:rPr lang="en-US" sz="3600" b="1" dirty="0">
                <a:solidFill>
                  <a:srgbClr val="FF0000"/>
                </a:solidFill>
                <a:latin typeface="Chiller" panose="04020404031007020602" pitchFamily="82" charset="0"/>
              </a:rPr>
              <a:t>HATE</a:t>
            </a:r>
            <a:r>
              <a:rPr lang="en-US" sz="3200" b="1" dirty="0"/>
              <a:t>) change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26B2D-E24D-4294-816E-8CF9C8D5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u="sng" dirty="0"/>
              <a:t>Implementation approach (Conversion)</a:t>
            </a:r>
            <a:endParaRPr lang="en-US" sz="2300" u="sng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478866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buClr>
                <a:srgbClr val="006666"/>
              </a:buClr>
            </a:pPr>
            <a:r>
              <a:rPr lang="en-US" sz="3200" b="1" i="1" dirty="0"/>
              <a:t>Direct</a:t>
            </a:r>
            <a:endParaRPr lang="en-US" sz="3200" dirty="0"/>
          </a:p>
          <a:p>
            <a:pPr lvl="1">
              <a:buClr>
                <a:srgbClr val="006666"/>
              </a:buClr>
            </a:pPr>
            <a:r>
              <a:rPr lang="en-US" sz="2800" dirty="0"/>
              <a:t>Switch from the old system to the new one “overnight”</a:t>
            </a:r>
            <a:endParaRPr lang="en-US" sz="4000" dirty="0"/>
          </a:p>
          <a:p>
            <a:pPr>
              <a:buClr>
                <a:srgbClr val="006666"/>
              </a:buClr>
            </a:pPr>
            <a:r>
              <a:rPr lang="en-US" sz="3200" b="1" i="1" dirty="0"/>
              <a:t>Parallel</a:t>
            </a:r>
            <a:endParaRPr lang="en-US" sz="3200" dirty="0"/>
          </a:p>
          <a:p>
            <a:pPr lvl="1">
              <a:buClr>
                <a:srgbClr val="006666"/>
              </a:buClr>
            </a:pPr>
            <a:r>
              <a:rPr lang="en-US" sz="2800" dirty="0"/>
              <a:t>Avoids some risk; run the old system until the new one is working</a:t>
            </a:r>
          </a:p>
          <a:p>
            <a:pPr>
              <a:buClr>
                <a:srgbClr val="006666"/>
              </a:buClr>
            </a:pPr>
            <a:r>
              <a:rPr lang="en-US" sz="3200" b="1" i="1" dirty="0"/>
              <a:t>Phased</a:t>
            </a:r>
          </a:p>
          <a:p>
            <a:pPr lvl="1">
              <a:buClr>
                <a:srgbClr val="006666"/>
              </a:buClr>
            </a:pPr>
            <a:r>
              <a:rPr lang="en-US" sz="2800" dirty="0"/>
              <a:t>Activate a new system one module at a time</a:t>
            </a:r>
          </a:p>
          <a:p>
            <a:pPr>
              <a:buClr>
                <a:srgbClr val="006666"/>
              </a:buClr>
            </a:pPr>
            <a:r>
              <a:rPr lang="en-US" sz="3200" b="1" i="1" dirty="0"/>
              <a:t>Pilot</a:t>
            </a:r>
            <a:endParaRPr lang="en-US" sz="3200" dirty="0"/>
          </a:p>
          <a:p>
            <a:pPr lvl="1">
              <a:buClr>
                <a:srgbClr val="006666"/>
              </a:buClr>
            </a:pPr>
            <a:r>
              <a:rPr lang="en-US" sz="2800" dirty="0"/>
              <a:t>Activate and test the new system in one branch of an organization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3DA23-9C89-453B-9597-86B34D2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gaskin\Pictures\Humor\software-engineering-explained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905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600200" y="-13886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Click to reveal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419889" y="-13886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5239578" y="-13886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7059267" y="-13886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-13886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600200" y="3401765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419889" y="3401765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5239578" y="3401765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7059267" y="3401765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8878957" y="3401765"/>
            <a:ext cx="1752600" cy="342383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54D44-19F6-4751-83B9-ED840C56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C2302-0CA4-49E5-BC86-9728982D6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  <a:br>
              <a:rPr lang="en-US" dirty="0"/>
            </a:br>
            <a:r>
              <a:rPr lang="en-US" dirty="0"/>
              <a:t>Lifecycle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1C6E2A1-3C5C-4314-866A-2C74B35D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IS201 – 3 February 2020 – Prof Redd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7DC75-EFE3-4C46-BF96-9AF5FE2A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14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Phase 7:  Maintenance</a:t>
            </a:r>
            <a:endParaRPr lang="en-US" sz="2400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752600"/>
            <a:ext cx="6898958" cy="5105400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Font typeface="Arial" pitchFamily="34" charset="0"/>
              <a:buNone/>
            </a:pPr>
            <a:r>
              <a:rPr lang="en-US" sz="3600" dirty="0"/>
              <a:t>Steps in System Maintenance: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Implement backup procedures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Help users, fix problems, optimize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Negotiate additional features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Technical support</a:t>
            </a:r>
            <a:endParaRPr lang="en-US" sz="2800" dirty="0"/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Carefully Manage Change: </a:t>
            </a:r>
          </a:p>
          <a:p>
            <a:pPr marL="782638" lvl="1">
              <a:lnSpc>
                <a:spcPct val="90000"/>
              </a:lnSpc>
              <a:buClr>
                <a:srgbClr val="006666"/>
              </a:buClr>
            </a:pPr>
            <a:r>
              <a:rPr lang="en-US" sz="2800" dirty="0"/>
              <a:t>Change Control Board (CCB)</a:t>
            </a:r>
          </a:p>
          <a:p>
            <a:pPr marL="782638" lvl="1">
              <a:lnSpc>
                <a:spcPct val="90000"/>
              </a:lnSpc>
              <a:buClr>
                <a:srgbClr val="006666"/>
              </a:buClr>
            </a:pPr>
            <a:r>
              <a:rPr lang="en-US" sz="2800" dirty="0"/>
              <a:t>Also part of implementation</a:t>
            </a:r>
          </a:p>
        </p:txBody>
      </p:sp>
      <p:pic>
        <p:nvPicPr>
          <p:cNvPr id="32772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400"/>
            <a:ext cx="32718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D6F8F2-F3A7-4D7D-8D83-66B5048B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Maintenance is </a:t>
            </a:r>
            <a:r>
              <a:rPr lang="en-US" sz="4000" dirty="0">
                <a:latin typeface="Arial Black" pitchFamily="34" charset="0"/>
                <a:sym typeface="Arial Black" pitchFamily="34" charset="0"/>
              </a:rPr>
              <a:t>HUGE!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402666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rgbClr val="006666"/>
              </a:buClr>
            </a:pPr>
            <a:r>
              <a:rPr lang="en-US" sz="3200" dirty="0"/>
              <a:t>IS modifications consume a significant share of IS department resources.</a:t>
            </a:r>
          </a:p>
          <a:p>
            <a:pPr marL="782638" lvl="1">
              <a:buClr>
                <a:srgbClr val="00279F"/>
              </a:buClr>
            </a:pPr>
            <a:r>
              <a:rPr lang="en-US" sz="2800" dirty="0"/>
              <a:t>fix bugs</a:t>
            </a:r>
          </a:p>
          <a:p>
            <a:pPr marL="782638" lvl="1">
              <a:buClr>
                <a:srgbClr val="00279F"/>
              </a:buClr>
            </a:pPr>
            <a:r>
              <a:rPr lang="en-US" sz="2800" dirty="0"/>
              <a:t>add new features</a:t>
            </a:r>
          </a:p>
          <a:p>
            <a:pPr marL="782638" lvl="1">
              <a:buClr>
                <a:srgbClr val="00279F"/>
              </a:buClr>
            </a:pPr>
            <a:r>
              <a:rPr lang="en-US" sz="2800" dirty="0"/>
              <a:t>deal with new versions of vendor software (compatibility) </a:t>
            </a:r>
          </a:p>
          <a:p>
            <a:pPr marL="782638" lvl="1">
              <a:buClr>
                <a:srgbClr val="00279F"/>
              </a:buClr>
            </a:pPr>
            <a:endParaRPr lang="en-US" sz="2800" dirty="0"/>
          </a:p>
          <a:p>
            <a:pPr>
              <a:buClr>
                <a:srgbClr val="006666"/>
              </a:buClr>
            </a:pPr>
            <a:r>
              <a:rPr lang="en-US" sz="3200" dirty="0"/>
              <a:t>Some IS organizations spend </a:t>
            </a:r>
            <a:r>
              <a:rPr lang="en-US" sz="3200" dirty="0">
                <a:latin typeface="Arial Black" pitchFamily="34" charset="0"/>
                <a:sym typeface="Arial Black" pitchFamily="34" charset="0"/>
              </a:rPr>
              <a:t>70% (or more)</a:t>
            </a:r>
            <a:r>
              <a:rPr lang="en-US" sz="3200" dirty="0">
                <a:latin typeface="Arial Bold" charset="0"/>
                <a:sym typeface="Arial Bold" charset="0"/>
              </a:rPr>
              <a:t> </a:t>
            </a:r>
            <a:r>
              <a:rPr lang="en-US" sz="3200" dirty="0"/>
              <a:t>of their IS budget on system maintenance.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07E560-4BC5-4E77-BE90-7841B723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058400" cy="780197"/>
          </a:xfrm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Maintenance Cost Pattern</a:t>
            </a:r>
          </a:p>
        </p:txBody>
      </p:sp>
      <p:pic>
        <p:nvPicPr>
          <p:cNvPr id="34820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9058073" cy="51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F7BC6-BA49-4546-BBEA-12A8B052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5D547-5E8C-4C7C-B06B-1906B8435A1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1" y="1524000"/>
            <a:ext cx="3095626" cy="2514600"/>
          </a:xfrm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000">
                <a:latin typeface="Arial Black" pitchFamily="34" charset="0"/>
                <a:sym typeface="Arial Black" pitchFamily="34" charset="0"/>
              </a:rPr>
              <a:t>The SDLC Circle of Life</a:t>
            </a:r>
            <a:endParaRPr lang="en-US" sz="2400" dirty="0"/>
          </a:p>
        </p:txBody>
      </p:sp>
      <p:pic>
        <p:nvPicPr>
          <p:cNvPr id="1028" name="Picture 4" descr="http://www.dreamstime.com/young-seedling-growing-in-an-old-stump-thumb1395475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3627889"/>
            <a:ext cx="2714627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toymashup.com/wp-content/uploads/2012/05/circle-of-life-ga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7" y="1"/>
            <a:ext cx="642937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70558-B408-4024-8FCD-1442EE81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1018520" cy="1450757"/>
          </a:xfrm>
          <a:ln/>
        </p:spPr>
        <p:txBody>
          <a:bodyPr vert="horz" wrap="square" lIns="50800" tIns="50800" rIns="132080" bIns="5080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>
                <a:sym typeface="Arial Black" pitchFamily="34" charset="0"/>
              </a:rPr>
              <a:t>Reasons for Systems Development Problems</a:t>
            </a: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478866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Important Business Requirements Unclear or Missing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Skip SDLC Phases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Failure to Manage Project Scope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Poor project management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/>
              <a:t>Changing Technology</a:t>
            </a:r>
          </a:p>
          <a:p>
            <a:pPr>
              <a:lnSpc>
                <a:spcPct val="90000"/>
              </a:lnSpc>
              <a:buClr>
                <a:srgbClr val="006666"/>
              </a:buClr>
            </a:pPr>
            <a:r>
              <a:rPr lang="en-US" sz="3200" dirty="0">
                <a:solidFill>
                  <a:srgbClr val="C00000"/>
                </a:solidFill>
              </a:rPr>
              <a:t>These principles apply to all kinds of projects – NOT only to Information Systems.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E7296-507A-4A98-82B4-C8C45143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Principles of Successful Development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11049000" cy="4267200"/>
          </a:xfrm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Clr>
                <a:srgbClr val="006666"/>
              </a:buClr>
            </a:pPr>
            <a:r>
              <a:rPr lang="en-US" sz="3200" dirty="0"/>
              <a:t>Keep the Budgets small (costs only increase)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If it doesn’t work, kill it (“but we’ve already spent so much..”)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Keep requirements to a minimum (scope only grows)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Test and Deliver Frequently (don’t go too far down the wrong path)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Assign Non-IT execs to software projects (they see differently)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Ask the “dumb” questions (“will customers even use this?”)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69B49-E8D1-40D1-8D9F-E3DA697E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Job roles involved with the SDLC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vert="horz" wrap="square" lIns="50800" tIns="50800" rIns="132080" bIns="5080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buClr>
                <a:srgbClr val="006666"/>
              </a:buClr>
            </a:pPr>
            <a:r>
              <a:rPr lang="en-US" sz="3200" dirty="0"/>
              <a:t>Systems Analyst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Systems Designer/ Architect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Systems Programmer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Project Manager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CIO</a:t>
            </a:r>
          </a:p>
          <a:p>
            <a:pPr>
              <a:buClr>
                <a:srgbClr val="006666"/>
              </a:buClr>
            </a:pPr>
            <a:r>
              <a:rPr lang="en-US" sz="3200" dirty="0"/>
              <a:t>…and many others…</a:t>
            </a:r>
          </a:p>
          <a:p>
            <a:pPr>
              <a:buClr>
                <a:srgbClr val="006666"/>
              </a:buClr>
            </a:pPr>
            <a:r>
              <a:rPr lang="en-US" sz="3200" dirty="0">
                <a:hlinkClick r:id="rId2"/>
              </a:rPr>
              <a:t>https://www.indeed.com/jobs?q=Systems+Analyst&amp;l=Salt+Lake+City%2C+UT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1D794-4DAD-43DE-BE32-4D92D2B1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7030A43-F506-482B-82AB-ADEB08EF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46" y="909136"/>
            <a:ext cx="7843937" cy="50397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F62DA-F4BB-4779-A9AA-122AD754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C17323-0007-4AA4-BFD9-B14942593CA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59D80-DBBA-4AE1-98FD-3FA6FA4D6409}"/>
              </a:ext>
            </a:extLst>
          </p:cNvPr>
          <p:cNvSpPr txBox="1"/>
          <p:nvPr/>
        </p:nvSpPr>
        <p:spPr>
          <a:xfrm>
            <a:off x="4277868" y="5872895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https://www.youtube.com/watch?v=7JmXAzByGVg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AF67B-0234-49B8-948A-F536805E1A33}"/>
              </a:ext>
            </a:extLst>
          </p:cNvPr>
          <p:cNvSpPr txBox="1"/>
          <p:nvPr/>
        </p:nvSpPr>
        <p:spPr>
          <a:xfrm>
            <a:off x="762000" y="909136"/>
            <a:ext cx="205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Steve Jobs on Product Development</a:t>
            </a:r>
          </a:p>
          <a:p>
            <a:r>
              <a:rPr lang="en-US" dirty="0"/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24252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8534400" y="6400800"/>
            <a:ext cx="16891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r"/>
            <a:r>
              <a:rPr lang="en-US" sz="1600">
                <a:solidFill>
                  <a:srgbClr val="F8F8F8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5074919"/>
            <a:ext cx="10113264" cy="1426463"/>
          </a:xfrm>
          <a:solidFill>
            <a:srgbClr val="FFFFFF">
              <a:alpha val="29803"/>
            </a:srgbClr>
          </a:solidFill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400" dirty="0">
                <a:solidFill>
                  <a:srgbClr val="004D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 Information Systems</a:t>
            </a:r>
            <a:br>
              <a:rPr lang="en-US" sz="3400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PGothic" pitchFamily="34" charset="-128"/>
                <a:ea typeface="MS PGothic" pitchFamily="34" charset="-128"/>
                <a:sym typeface="MS PGothic" pitchFamily="34" charset="-128"/>
              </a:rPr>
            </a:br>
            <a:r>
              <a:rPr lang="en-US" sz="2800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Arial Narrow Bold" charset="0"/>
              </a:rPr>
              <a:t>The Systems Development Life Cycle (SDLC)</a:t>
            </a:r>
            <a:br>
              <a:rPr lang="en-US" sz="2800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S PGothic" pitchFamily="34" charset="-128"/>
                <a:sym typeface="MS PGothic" pitchFamily="34" charset="-128"/>
              </a:rPr>
            </a:br>
            <a:r>
              <a:rPr lang="en-US" sz="2800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sym typeface="Arial Narrow Bold" charset="0"/>
              </a:rPr>
              <a:t>and Project Management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8915D-CADA-47AD-85A1-6945C86E8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CCB3B-38ED-4DD4-A50E-3C87DB02A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90507" y="914400"/>
            <a:ext cx="11811000" cy="2514600"/>
          </a:xfrm>
          <a:prstGeom prst="rect">
            <a:avLst/>
          </a:prstGeom>
          <a:solidFill>
            <a:srgbClr val="DDDDDD">
              <a:alpha val="69804"/>
            </a:srgbClr>
          </a:solidFill>
          <a:ln>
            <a:noFill/>
          </a:ln>
        </p:spPr>
        <p:txBody>
          <a:bodyPr lIns="0" tIns="0" rIns="40639" bIns="0" anchor="ctr"/>
          <a:lstStyle/>
          <a:p>
            <a:pPr marL="39688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Arial Narrow" pitchFamily="34" charset="0"/>
                <a:cs typeface="Aharoni" panose="02010803020104030203" pitchFamily="2" charset="-79"/>
                <a:sym typeface="Arial Narrow" pitchFamily="34" charset="0"/>
              </a:rPr>
              <a:t>I, the Lord God, created all things, of which I have spoken, spiritually, before they were naturally upon the face of the earth.</a:t>
            </a:r>
          </a:p>
          <a:p>
            <a:pPr marL="39688" algn="r"/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ea typeface="Arial Narrow" pitchFamily="34" charset="0"/>
                <a:cs typeface="Aharoni" panose="02010803020104030203" pitchFamily="2" charset="-79"/>
                <a:sym typeface="Arial Narrow" pitchFamily="34" charset="0"/>
              </a:rPr>
              <a:t>Moses 3:5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C77B1-87C0-4B90-854D-6F3EE56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7114B-2F22-4D15-8CA7-BCD03F4CDCF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87338"/>
            <a:ext cx="11658600" cy="1449387"/>
          </a:xfrm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Systems Development Life Cycle SDLC</a:t>
            </a:r>
          </a:p>
        </p:txBody>
      </p:sp>
      <p:pic>
        <p:nvPicPr>
          <p:cNvPr id="6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815904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59F3D-74D0-4DF3-894C-E2F6C248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17" y="1771606"/>
            <a:ext cx="2333625" cy="342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12192000" cy="1371600"/>
          </a:xfrm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Apollo Missions as System Development Projects</a:t>
            </a:r>
          </a:p>
        </p:txBody>
      </p:sp>
      <p:sp>
        <p:nvSpPr>
          <p:cNvPr id="15363" name="Rectangle 3"/>
          <p:cNvSpPr>
            <a:spLocks/>
          </p:cNvSpPr>
          <p:nvPr/>
        </p:nvSpPr>
        <p:spPr bwMode="auto">
          <a:xfrm>
            <a:off x="8839200" y="6248400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r"/>
            <a:r>
              <a:rPr lang="en-US" sz="1400">
                <a:solidFill>
                  <a:srgbClr val="F8F8F8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9</a:t>
            </a:r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16675"/>
            <a:ext cx="885048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/>
          <p:cNvSpPr/>
          <p:nvPr/>
        </p:nvSpPr>
        <p:spPr bwMode="auto">
          <a:xfrm>
            <a:off x="8839200" y="1187355"/>
            <a:ext cx="2895600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Should/can we do this?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10439400" y="2821675"/>
            <a:ext cx="1765683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rgbClr val="009999"/>
                </a:solidFill>
                <a:latin typeface="Arial" pitchFamily="34" charset="0"/>
                <a:ea typeface="ヒラギノ角ゴ ProN W3" charset="-128"/>
              </a:rPr>
              <a:t>What are the requirements?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9999832" y="4879075"/>
            <a:ext cx="2039767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What will it look like (front end and back end)?</a:t>
            </a: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7086600" y="5674059"/>
            <a:ext cx="1752600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Let’s make it!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4828279" y="4879075"/>
            <a:ext cx="1890404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Does it work in the lab?</a:t>
            </a: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3228079" y="2851814"/>
            <a:ext cx="1890404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Does it work in practice?</a:t>
            </a: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4953000" y="1145274"/>
            <a:ext cx="2667000" cy="381000"/>
          </a:xfrm>
          <a:prstGeom prst="roundRect">
            <a:avLst/>
          </a:prstGeom>
          <a:noFill/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How can we extend </a:t>
            </a:r>
            <a:b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Arial" pitchFamily="34" charset="0"/>
                <a:ea typeface="ヒラギノ角ゴ ProN W3" charset="-128"/>
                <a:sym typeface="Arial" pitchFamily="34" charset="0"/>
              </a:rPr>
              <a:t>its useful life?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284" y="5181600"/>
            <a:ext cx="1959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1966-2012</a:t>
            </a:r>
          </a:p>
          <a:p>
            <a:pPr algn="ctr"/>
            <a:r>
              <a:rPr lang="en-US" dirty="0"/>
              <a:t>$200+ Billion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D688A4-C6DE-4A30-BF64-74EEB536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5621F-2AA9-496A-AB18-917BAACECBE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7534DCF-CE66-497A-BF2A-6EA79C26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195" y="1278828"/>
            <a:ext cx="3760611" cy="376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0668000" y="6477000"/>
            <a:ext cx="1308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/>
          <a:lstStyle/>
          <a:p>
            <a:pPr marL="39688" algn="r"/>
            <a:r>
              <a:rPr lang="en-US" sz="1400" dirty="0">
                <a:solidFill>
                  <a:srgbClr val="F8F8F8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4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50800" tIns="50800" rIns="132080" bIns="5080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Many factors stimulate system changes: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11658600" cy="4572000"/>
          </a:xfrm>
          <a:ln/>
        </p:spPr>
        <p:txBody>
          <a:bodyPr vert="horz" wrap="square" lIns="50800" tIns="50800" rIns="132080" bIns="50800" numCol="2" anchor="t" anchorCtr="0" compatLnSpc="1">
            <a:prstTxWarp prst="textNoShape">
              <a:avLst/>
            </a:prstTxWarp>
            <a:normAutofit/>
          </a:bodyPr>
          <a:lstStyle/>
          <a:p>
            <a:pPr marL="782638" lvl="1">
              <a:buClr>
                <a:srgbClr val="00279F"/>
              </a:buClr>
            </a:pPr>
            <a:r>
              <a:rPr lang="en-US" sz="3200" dirty="0"/>
              <a:t>changing government regulations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problems in the current IS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customer (market) demands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employee suggestions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management requests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corporate growth, expansion, acquisition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changing business/industry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changing technology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competitive pressures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branding issues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productivity requirements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new liabilities and risks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wear and tear</a:t>
            </a:r>
          </a:p>
          <a:p>
            <a:pPr marL="782638" lvl="1">
              <a:buClr>
                <a:srgbClr val="00279F"/>
              </a:buClr>
            </a:pPr>
            <a:r>
              <a:rPr lang="en-US" sz="3200" dirty="0"/>
              <a:t>…………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E6799-41A3-4FE5-8D17-9471EBB9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17323-0007-4AA4-BFD9-B14942593CA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1808</Words>
  <Application>Microsoft Office PowerPoint</Application>
  <PresentationFormat>Widescreen</PresentationFormat>
  <Paragraphs>365</Paragraphs>
  <Slides>46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MS PGothic</vt:lpstr>
      <vt:lpstr>Aharoni</vt:lpstr>
      <vt:lpstr>Arial</vt:lpstr>
      <vt:lpstr>Arial Black</vt:lpstr>
      <vt:lpstr>Arial Bold</vt:lpstr>
      <vt:lpstr>Arial Italic</vt:lpstr>
      <vt:lpstr>Calibri</vt:lpstr>
      <vt:lpstr>Calibri Light</vt:lpstr>
      <vt:lpstr>Chiller</vt:lpstr>
      <vt:lpstr>Times New Roman</vt:lpstr>
      <vt:lpstr>Wingdings</vt:lpstr>
      <vt:lpstr>Retrospect</vt:lpstr>
      <vt:lpstr>Preparations for Instructor</vt:lpstr>
      <vt:lpstr>PowerPoint Presentation</vt:lpstr>
      <vt:lpstr>PowerPoint Presentation</vt:lpstr>
      <vt:lpstr>Software Development Lifecycle</vt:lpstr>
      <vt:lpstr>PowerPoint Presentation</vt:lpstr>
      <vt:lpstr>Developing Information Systems The Systems Development Life Cycle (SDLC) and Project Management</vt:lpstr>
      <vt:lpstr>The Systems Development Life Cycle SDLC</vt:lpstr>
      <vt:lpstr>Apollo Missions as System Development Projects</vt:lpstr>
      <vt:lpstr>Many factors stimulate system changes:</vt:lpstr>
      <vt:lpstr>Project management constraints</vt:lpstr>
      <vt:lpstr>System Development Methodologies</vt:lpstr>
      <vt:lpstr>PowerPoint Presentation</vt:lpstr>
      <vt:lpstr>Some practical application</vt:lpstr>
      <vt:lpstr>PLANNING</vt:lpstr>
      <vt:lpstr>ANALYSIS</vt:lpstr>
      <vt:lpstr>Off the Shelf – Time to buy</vt:lpstr>
      <vt:lpstr>WATERFALL</vt:lpstr>
      <vt:lpstr>AGILE – DESIGN</vt:lpstr>
      <vt:lpstr>PowerPoint Presentation</vt:lpstr>
      <vt:lpstr>AGILE – DEVELOP</vt:lpstr>
      <vt:lpstr>PowerPoint Presentation</vt:lpstr>
      <vt:lpstr>AGILE – TEST</vt:lpstr>
      <vt:lpstr>AGILE – WRAP UP</vt:lpstr>
      <vt:lpstr>IMPLEMENTATION!!!</vt:lpstr>
      <vt:lpstr>Waterfall</vt:lpstr>
      <vt:lpstr>Agile</vt:lpstr>
      <vt:lpstr>Commercial off the shelf </vt:lpstr>
      <vt:lpstr>Real World: Agile Smarter Balanced Assessment Consortium</vt:lpstr>
      <vt:lpstr>Real World: Off-The-Self ELPA21 – UCLA</vt:lpstr>
      <vt:lpstr>Phase 1:  Planning </vt:lpstr>
      <vt:lpstr>Feasibility Assessment</vt:lpstr>
      <vt:lpstr>Phase 2: Systems Analysis (What must the system do to meet the objectives?)</vt:lpstr>
      <vt:lpstr>PowerPoint Presentation</vt:lpstr>
      <vt:lpstr>Phase 3:  Systems Design</vt:lpstr>
      <vt:lpstr>Phase 4: Development</vt:lpstr>
      <vt:lpstr>Phase 5: Testing</vt:lpstr>
      <vt:lpstr>Phase 6: Implementation</vt:lpstr>
      <vt:lpstr>Implementation approach (Conversion)</vt:lpstr>
      <vt:lpstr>PowerPoint Presentation</vt:lpstr>
      <vt:lpstr>Phase 7:  Maintenance</vt:lpstr>
      <vt:lpstr>Maintenance is HUGE!</vt:lpstr>
      <vt:lpstr>Maintenance Cost Pattern</vt:lpstr>
      <vt:lpstr>The SDLC Circle of Life</vt:lpstr>
      <vt:lpstr>Reasons for Systems Development Problems</vt:lpstr>
      <vt:lpstr>Principles of Successful Development</vt:lpstr>
      <vt:lpstr>Job roles involved with the SDLC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Preparations for Instructor</dc:title>
  <dc:creator>Brandt Redd</dc:creator>
  <cp:lastModifiedBy>Brandt Redd</cp:lastModifiedBy>
  <cp:revision>1</cp:revision>
  <cp:lastPrinted>2020-02-03T18:27:57Z</cp:lastPrinted>
  <dcterms:created xsi:type="dcterms:W3CDTF">2020-02-03T17:02:08Z</dcterms:created>
  <dcterms:modified xsi:type="dcterms:W3CDTF">2020-02-04T00:06:10Z</dcterms:modified>
</cp:coreProperties>
</file>